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_rels/presentation.xml.rels" ContentType="application/vnd.openxmlformats-package.relationships+xml"/>
  <Override PartName="/ppt/media/image81.png" ContentType="image/png"/>
  <Override PartName="/ppt/media/image80.png" ContentType="image/png"/>
  <Override PartName="/ppt/media/image79.png" ContentType="image/png"/>
  <Override PartName="/ppt/media/image6.png" ContentType="image/png"/>
  <Override PartName="/ppt/media/image61.png" ContentType="image/png"/>
  <Override PartName="/ppt/media/image5.png" ContentType="image/png"/>
  <Override PartName="/ppt/media/image60.png" ContentType="image/png"/>
  <Override PartName="/ppt/media/image4.png" ContentType="image/png"/>
  <Override PartName="/ppt/media/image3.png" ContentType="image/png"/>
  <Override PartName="/ppt/media/image1.png" ContentType="image/png"/>
  <Override PartName="/ppt/media/image2.png" ContentType="image/png"/>
  <Override PartName="/ppt/media/image7.png" ContentType="image/png"/>
  <Override PartName="/ppt/media/image62.png" ContentType="image/png"/>
  <Override PartName="/ppt/media/image8.png" ContentType="image/png"/>
  <Override PartName="/ppt/media/image63.png" ContentType="image/png"/>
  <Override PartName="/ppt/media/image9.png" ContentType="image/png"/>
  <Override PartName="/ppt/media/image64.png" ContentType="image/png"/>
  <Override PartName="/ppt/media/image36.png" ContentType="image/png"/>
  <Override PartName="/ppt/media/image11.png" ContentType="image/png"/>
  <Override PartName="/ppt/media/image35.png" ContentType="image/png"/>
  <Override PartName="/ppt/media/image10.png" ContentType="image/png"/>
  <Override PartName="/ppt/media/image34.png" ContentType="image/png"/>
  <Override PartName="/ppt/media/image59.png" ContentType="image/png"/>
  <Override PartName="/ppt/media/image33.png" ContentType="image/png"/>
  <Override PartName="/ppt/media/image58.png" ContentType="image/png"/>
  <Override PartName="/ppt/media/image32.png" ContentType="image/png"/>
  <Override PartName="/ppt/media/image57.png" ContentType="image/png"/>
  <Override PartName="/ppt/media/image31.png" ContentType="image/png"/>
  <Override PartName="/ppt/media/image56.png" ContentType="image/png"/>
  <Override PartName="/ppt/media/image30.png" ContentType="image/png"/>
  <Override PartName="/ppt/media/image55.png" ContentType="image/png"/>
  <Override PartName="/ppt/media/image29.png" ContentType="image/png"/>
  <Override PartName="/ppt/media/image28.png" ContentType="image/png"/>
  <Override PartName="/ppt/media/image27.png" ContentType="image/png"/>
  <Override PartName="/ppt/media/image26.png" ContentType="image/png"/>
  <Override PartName="/ppt/media/image25.png" ContentType="image/png"/>
  <Override PartName="/ppt/media/image24.png" ContentType="image/png"/>
  <Override PartName="/ppt/media/image49.png" ContentType="image/png"/>
  <Override PartName="/ppt/media/image23.png" ContentType="image/png"/>
  <Override PartName="/ppt/media/image48.png" ContentType="image/png"/>
  <Override PartName="/ppt/media/image22.png" ContentType="image/png"/>
  <Override PartName="/ppt/media/image47.png" ContentType="image/png"/>
  <Override PartName="/ppt/media/image21.png" ContentType="image/png"/>
  <Override PartName="/ppt/media/image46.png" ContentType="image/png"/>
  <Override PartName="/ppt/media/image20.png" ContentType="image/png"/>
  <Override PartName="/ppt/media/image45.png" ContentType="image/png"/>
  <Override PartName="/ppt/media/image19.png" ContentType="image/png"/>
  <Override PartName="/ppt/media/image18.png" ContentType="image/png"/>
  <Override PartName="/ppt/media/image17.png" ContentType="image/png"/>
  <Override PartName="/ppt/media/image15.png" ContentType="image/png"/>
  <Override PartName="/ppt/media/image16.png" ContentType="image/png"/>
  <Override PartName="/ppt/media/image12.png" ContentType="image/png"/>
  <Override PartName="/ppt/media/image37.png" ContentType="image/png"/>
  <Override PartName="/ppt/media/image13.png" ContentType="image/png"/>
  <Override PartName="/ppt/media/image38.png" ContentType="image/png"/>
  <Override PartName="/ppt/media/image14.png" ContentType="image/png"/>
  <Override PartName="/ppt/media/image39.png" ContentType="image/png"/>
  <Override PartName="/ppt/media/image41.png" ContentType="image/png"/>
  <Override PartName="/ppt/media/image66.png" ContentType="image/png"/>
  <Override PartName="/ppt/media/image42.png" ContentType="image/png"/>
  <Override PartName="/ppt/media/image67.png" ContentType="image/png"/>
  <Override PartName="/ppt/media/image43.png" ContentType="image/png"/>
  <Override PartName="/ppt/media/image68.png" ContentType="image/png"/>
  <Override PartName="/ppt/media/image44.png" ContentType="image/png"/>
  <Override PartName="/ppt/media/image69.png" ContentType="image/png"/>
  <Override PartName="/ppt/media/image50.png" ContentType="image/png"/>
  <Override PartName="/ppt/media/image75.png" ContentType="image/png"/>
  <Override PartName="/ppt/media/image51.png" ContentType="image/png"/>
  <Override PartName="/ppt/media/image76.png" ContentType="image/png"/>
  <Override PartName="/ppt/media/image52.png" ContentType="image/png"/>
  <Override PartName="/ppt/media/image77.png" ContentType="image/png"/>
  <Override PartName="/ppt/media/image53.png" ContentType="image/png"/>
  <Override PartName="/ppt/media/image78.png" ContentType="image/png"/>
  <Override PartName="/ppt/media/image54.png" ContentType="image/png"/>
  <Override PartName="/ppt/media/image40.png" ContentType="image/png"/>
  <Override PartName="/ppt/media/image65.jpeg" ContentType="image/jpeg"/>
  <Override PartName="/ppt/media/image70.png" ContentType="image/png"/>
  <Override PartName="/ppt/media/image71.png" ContentType="image/png"/>
  <Override PartName="/ppt/media/image72.png" ContentType="image/png"/>
  <Override PartName="/ppt/media/image73.png" ContentType="image/png"/>
  <Override PartName="/ppt/media/image74.png" ContentType="image/png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slideMaster4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4.xml" ContentType="application/vnd.openxmlformats-officedocument.theme+xml"/>
  <Override PartName="/ppt/theme/theme3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_rels/slideLayout45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6.xml.rels" ContentType="application/vnd.openxmlformats-package.relationships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43.xml" ContentType="application/vnd.openxmlformats-officedocument.presentationml.slide+xml"/>
  <Override PartName="/ppt/slides/slide42.xml" ContentType="application/vnd.openxmlformats-officedocument.presentationml.slide+xml"/>
  <Override PartName="/ppt/slides/slide41.xml" ContentType="application/vnd.openxmlformats-officedocument.presentationml.slide+xml"/>
  <Override PartName="/ppt/slides/slide40.xml" ContentType="application/vnd.openxmlformats-officedocument.presentationml.slide+xml"/>
  <Override PartName="/ppt/slides/slide38.xml" ContentType="application/vnd.openxmlformats-officedocument.presentationml.slide+xml"/>
  <Override PartName="/ppt/slides/slide13.xml" ContentType="application/vnd.openxmlformats-officedocument.presentationml.slide+xml"/>
  <Override PartName="/ppt/slides/slide37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10.xml" ContentType="application/vnd.openxmlformats-officedocument.presentationml.slide+xml"/>
  <Override PartName="/ppt/slides/slide35.xml" ContentType="application/vnd.openxmlformats-officedocument.presentationml.slide+xml"/>
  <Override PartName="/ppt/slides/slide11.xml" ContentType="application/vnd.openxmlformats-officedocument.presentationml.slide+xml"/>
  <Override PartName="/ppt/slides/slide36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9.xml" ContentType="application/vnd.openxmlformats-officedocument.presentationml.slide+xml"/>
  <Override PartName="/ppt/slides/slide14.xml" ContentType="application/vnd.openxmlformats-officedocument.presentationml.slide+xml"/>
  <Override PartName="/ppt/slides/slide1.xml" ContentType="application/vnd.openxmlformats-officedocument.presentationml.slide+xml"/>
  <Override PartName="/ppt/slides/slide16.xml" ContentType="application/vnd.openxmlformats-officedocument.presentationml.slide+xml"/>
  <Override PartName="/ppt/slides/slide3.xml" ContentType="application/vnd.openxmlformats-officedocument.presentationml.slide+xml"/>
  <Override PartName="/ppt/slides/_rels/slide43.xml.rels" ContentType="application/vnd.openxmlformats-package.relationships+xml"/>
  <Override PartName="/ppt/slides/_rels/slide42.xml.rels" ContentType="application/vnd.openxmlformats-package.relationships+xml"/>
  <Override PartName="/ppt/slides/_rels/slide41.xml.rels" ContentType="application/vnd.openxmlformats-package.relationships+xml"/>
  <Override PartName="/ppt/slides/_rels/slide40.xml.rels" ContentType="application/vnd.openxmlformats-package.relationships+xml"/>
  <Override PartName="/ppt/slides/_rels/slide39.xml.rels" ContentType="application/vnd.openxmlformats-package.relationships+xml"/>
  <Override PartName="/ppt/slides/_rels/slide38.xml.rels" ContentType="application/vnd.openxmlformats-package.relationships+xml"/>
  <Override PartName="/ppt/slides/_rels/slide37.xml.rels" ContentType="application/vnd.openxmlformats-package.relationships+xml"/>
  <Override PartName="/ppt/slides/_rels/slide16.xml.rels" ContentType="application/vnd.openxmlformats-package.relationships+xml"/>
  <Override PartName="/ppt/slides/_rels/slide15.xml.rels" ContentType="application/vnd.openxmlformats-package.relationships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11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2.xml.rels" ContentType="application/vnd.openxmlformats-package.relationships+xml"/>
  <Override PartName="/ppt/slides/_rels/slide34.xml.rels" ContentType="application/vnd.openxmlformats-package.relationships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33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35.xml.rels" ContentType="application/vnd.openxmlformats-package.relationships+xml"/>
  <Override PartName="/ppt/slides/_rels/slide5.xml.rels" ContentType="application/vnd.openxmlformats-package.relationships+xml"/>
  <Override PartName="/ppt/slides/_rels/slide36.xml.rels" ContentType="application/vnd.openxmlformats-package.relationships+xml"/>
  <Override PartName="/ppt/slides/_rels/slide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  <Override PartName="/ppt/slides/_rels/slide20.xml.rels" ContentType="application/vnd.openxmlformats-package.relationships+xml"/>
  <Override PartName="/ppt/slides/_rels/slide21.xml.rels" ContentType="application/vnd.openxmlformats-package.relationships+xml"/>
  <Override PartName="/ppt/slides/_rels/slide22.xml.rels" ContentType="application/vnd.openxmlformats-package.relationships+xml"/>
  <Override PartName="/ppt/slides/_rels/slide23.xml.rels" ContentType="application/vnd.openxmlformats-package.relationships+xml"/>
  <Override PartName="/ppt/slides/_rels/slide24.xml.rels" ContentType="application/vnd.openxmlformats-package.relationships+xml"/>
  <Override PartName="/ppt/slides/_rels/slide30.xml.rels" ContentType="application/vnd.openxmlformats-package.relationships+xml"/>
  <Override PartName="/ppt/slides/_rels/slide25.xml.rels" ContentType="application/vnd.openxmlformats-package.relationships+xml"/>
  <Override PartName="/ppt/slides/_rels/slide31.xml.rels" ContentType="application/vnd.openxmlformats-package.relationships+xml"/>
  <Override PartName="/ppt/slides/_rels/slide26.xml.rels" ContentType="application/vnd.openxmlformats-package.relationships+xml"/>
  <Override PartName="/ppt/slides/_rels/slide27.xml.rels" ContentType="application/vnd.openxmlformats-package.relationships+xml"/>
  <Override PartName="/ppt/slides/_rels/slide32.xml.rels" ContentType="application/vnd.openxmlformats-package.relationships+xml"/>
  <Override PartName="/ppt/slides/_rels/slide28.xml.rels" ContentType="application/vnd.openxmlformats-package.relationships+xml"/>
  <Override PartName="/ppt/slides/_rels/slide10.xml.rels" ContentType="application/vnd.openxmlformats-package.relationships+xml"/>
  <Override PartName="/ppt/slides/_rels/slide29.xml.rels" ContentType="application/vnd.openxmlformats-package.relationships+xml"/>
  <Override PartName="/ppt/slides/slide17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</p:sldIdLst>
  <p:sldSz cx="12192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2593080" y="624240"/>
            <a:ext cx="8911440" cy="12805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body"/>
          </p:nvPr>
        </p:nvSpPr>
        <p:spPr>
          <a:xfrm>
            <a:off x="2589120" y="2133720"/>
            <a:ext cx="8915040" cy="1801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 type="body"/>
          </p:nvPr>
        </p:nvSpPr>
        <p:spPr>
          <a:xfrm>
            <a:off x="2589120" y="4106520"/>
            <a:ext cx="8915040" cy="1801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2593080" y="624240"/>
            <a:ext cx="8911440" cy="12805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2589120" y="2133720"/>
            <a:ext cx="4350240" cy="1801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7157160" y="2133720"/>
            <a:ext cx="4350240" cy="1801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7157160" y="4106520"/>
            <a:ext cx="4350240" cy="1801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59" name="PlaceHolder 5"/>
          <p:cNvSpPr>
            <a:spLocks noGrp="1"/>
          </p:cNvSpPr>
          <p:nvPr>
            <p:ph type="body"/>
          </p:nvPr>
        </p:nvSpPr>
        <p:spPr>
          <a:xfrm>
            <a:off x="2589120" y="4106520"/>
            <a:ext cx="4350240" cy="1801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2593080" y="624240"/>
            <a:ext cx="8911440" cy="12805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2589120" y="2133720"/>
            <a:ext cx="2870280" cy="1801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 type="body"/>
          </p:nvPr>
        </p:nvSpPr>
        <p:spPr>
          <a:xfrm>
            <a:off x="5603400" y="2133720"/>
            <a:ext cx="2870280" cy="1801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63" name="PlaceHolder 4"/>
          <p:cNvSpPr>
            <a:spLocks noGrp="1"/>
          </p:cNvSpPr>
          <p:nvPr>
            <p:ph type="body"/>
          </p:nvPr>
        </p:nvSpPr>
        <p:spPr>
          <a:xfrm>
            <a:off x="8617320" y="2133720"/>
            <a:ext cx="2870280" cy="1801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64" name="PlaceHolder 5"/>
          <p:cNvSpPr>
            <a:spLocks noGrp="1"/>
          </p:cNvSpPr>
          <p:nvPr>
            <p:ph type="body"/>
          </p:nvPr>
        </p:nvSpPr>
        <p:spPr>
          <a:xfrm>
            <a:off x="8617320" y="4106520"/>
            <a:ext cx="2870280" cy="1801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65" name="PlaceHolder 6"/>
          <p:cNvSpPr>
            <a:spLocks noGrp="1"/>
          </p:cNvSpPr>
          <p:nvPr>
            <p:ph type="body"/>
          </p:nvPr>
        </p:nvSpPr>
        <p:spPr>
          <a:xfrm>
            <a:off x="5603400" y="4106520"/>
            <a:ext cx="2870280" cy="1801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66" name="PlaceHolder 7"/>
          <p:cNvSpPr>
            <a:spLocks noGrp="1"/>
          </p:cNvSpPr>
          <p:nvPr>
            <p:ph type="body"/>
          </p:nvPr>
        </p:nvSpPr>
        <p:spPr>
          <a:xfrm>
            <a:off x="2589120" y="4106520"/>
            <a:ext cx="2870280" cy="1801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2593080" y="624240"/>
            <a:ext cx="8911440" cy="12805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subTitle"/>
          </p:nvPr>
        </p:nvSpPr>
        <p:spPr>
          <a:xfrm>
            <a:off x="2589120" y="2133720"/>
            <a:ext cx="8915040" cy="37771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2593080" y="624240"/>
            <a:ext cx="8911440" cy="12805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 type="body"/>
          </p:nvPr>
        </p:nvSpPr>
        <p:spPr>
          <a:xfrm>
            <a:off x="2589120" y="2133720"/>
            <a:ext cx="8915040" cy="3777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2593080" y="624240"/>
            <a:ext cx="8911440" cy="12805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2589120" y="2133720"/>
            <a:ext cx="4350240" cy="3777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7157160" y="2133720"/>
            <a:ext cx="4350240" cy="3777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2593080" y="624240"/>
            <a:ext cx="8911440" cy="12805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subTitle"/>
          </p:nvPr>
        </p:nvSpPr>
        <p:spPr>
          <a:xfrm>
            <a:off x="2593080" y="624240"/>
            <a:ext cx="8911440" cy="59371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2593080" y="624240"/>
            <a:ext cx="8911440" cy="12805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2589120" y="2133720"/>
            <a:ext cx="4350240" cy="1801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2589120" y="4106520"/>
            <a:ext cx="4350240" cy="1801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 type="body"/>
          </p:nvPr>
        </p:nvSpPr>
        <p:spPr>
          <a:xfrm>
            <a:off x="7157160" y="2133720"/>
            <a:ext cx="4350240" cy="3777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2593080" y="624240"/>
            <a:ext cx="8911440" cy="12805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subTitle"/>
          </p:nvPr>
        </p:nvSpPr>
        <p:spPr>
          <a:xfrm>
            <a:off x="2589120" y="2133720"/>
            <a:ext cx="8915040" cy="37771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2593080" y="624240"/>
            <a:ext cx="8911440" cy="12805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 type="body"/>
          </p:nvPr>
        </p:nvSpPr>
        <p:spPr>
          <a:xfrm>
            <a:off x="2589120" y="2133720"/>
            <a:ext cx="4350240" cy="3777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 type="body"/>
          </p:nvPr>
        </p:nvSpPr>
        <p:spPr>
          <a:xfrm>
            <a:off x="7157160" y="2133720"/>
            <a:ext cx="4350240" cy="1801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14" name="PlaceHolder 4"/>
          <p:cNvSpPr>
            <a:spLocks noGrp="1"/>
          </p:cNvSpPr>
          <p:nvPr>
            <p:ph type="body"/>
          </p:nvPr>
        </p:nvSpPr>
        <p:spPr>
          <a:xfrm>
            <a:off x="7157160" y="4106520"/>
            <a:ext cx="4350240" cy="1801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2593080" y="624240"/>
            <a:ext cx="8911440" cy="12805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16" name="PlaceHolder 2"/>
          <p:cNvSpPr>
            <a:spLocks noGrp="1"/>
          </p:cNvSpPr>
          <p:nvPr>
            <p:ph type="body"/>
          </p:nvPr>
        </p:nvSpPr>
        <p:spPr>
          <a:xfrm>
            <a:off x="2589120" y="2133720"/>
            <a:ext cx="4350240" cy="1801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17" name="PlaceHolder 3"/>
          <p:cNvSpPr>
            <a:spLocks noGrp="1"/>
          </p:cNvSpPr>
          <p:nvPr>
            <p:ph type="body"/>
          </p:nvPr>
        </p:nvSpPr>
        <p:spPr>
          <a:xfrm>
            <a:off x="7157160" y="2133720"/>
            <a:ext cx="4350240" cy="1801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18" name="PlaceHolder 4"/>
          <p:cNvSpPr>
            <a:spLocks noGrp="1"/>
          </p:cNvSpPr>
          <p:nvPr>
            <p:ph type="body"/>
          </p:nvPr>
        </p:nvSpPr>
        <p:spPr>
          <a:xfrm>
            <a:off x="2589120" y="4106520"/>
            <a:ext cx="8915040" cy="1801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2593080" y="624240"/>
            <a:ext cx="8911440" cy="12805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 type="body"/>
          </p:nvPr>
        </p:nvSpPr>
        <p:spPr>
          <a:xfrm>
            <a:off x="2589120" y="2133720"/>
            <a:ext cx="8915040" cy="1801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21" name="PlaceHolder 3"/>
          <p:cNvSpPr>
            <a:spLocks noGrp="1"/>
          </p:cNvSpPr>
          <p:nvPr>
            <p:ph type="body"/>
          </p:nvPr>
        </p:nvSpPr>
        <p:spPr>
          <a:xfrm>
            <a:off x="2589120" y="4106520"/>
            <a:ext cx="8915040" cy="1801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2593080" y="624240"/>
            <a:ext cx="8911440" cy="12805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23" name="PlaceHolder 2"/>
          <p:cNvSpPr>
            <a:spLocks noGrp="1"/>
          </p:cNvSpPr>
          <p:nvPr>
            <p:ph type="body"/>
          </p:nvPr>
        </p:nvSpPr>
        <p:spPr>
          <a:xfrm>
            <a:off x="2589120" y="2133720"/>
            <a:ext cx="4350240" cy="1801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24" name="PlaceHolder 3"/>
          <p:cNvSpPr>
            <a:spLocks noGrp="1"/>
          </p:cNvSpPr>
          <p:nvPr>
            <p:ph type="body"/>
          </p:nvPr>
        </p:nvSpPr>
        <p:spPr>
          <a:xfrm>
            <a:off x="7157160" y="2133720"/>
            <a:ext cx="4350240" cy="1801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25" name="PlaceHolder 4"/>
          <p:cNvSpPr>
            <a:spLocks noGrp="1"/>
          </p:cNvSpPr>
          <p:nvPr>
            <p:ph type="body"/>
          </p:nvPr>
        </p:nvSpPr>
        <p:spPr>
          <a:xfrm>
            <a:off x="7157160" y="4106520"/>
            <a:ext cx="4350240" cy="1801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26" name="PlaceHolder 5"/>
          <p:cNvSpPr>
            <a:spLocks noGrp="1"/>
          </p:cNvSpPr>
          <p:nvPr>
            <p:ph type="body"/>
          </p:nvPr>
        </p:nvSpPr>
        <p:spPr>
          <a:xfrm>
            <a:off x="2589120" y="4106520"/>
            <a:ext cx="4350240" cy="1801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2593080" y="624240"/>
            <a:ext cx="8911440" cy="12805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28" name="PlaceHolder 2"/>
          <p:cNvSpPr>
            <a:spLocks noGrp="1"/>
          </p:cNvSpPr>
          <p:nvPr>
            <p:ph type="body"/>
          </p:nvPr>
        </p:nvSpPr>
        <p:spPr>
          <a:xfrm>
            <a:off x="2589120" y="2133720"/>
            <a:ext cx="2870280" cy="1801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29" name="PlaceHolder 3"/>
          <p:cNvSpPr>
            <a:spLocks noGrp="1"/>
          </p:cNvSpPr>
          <p:nvPr>
            <p:ph type="body"/>
          </p:nvPr>
        </p:nvSpPr>
        <p:spPr>
          <a:xfrm>
            <a:off x="5603400" y="2133720"/>
            <a:ext cx="2870280" cy="1801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30" name="PlaceHolder 4"/>
          <p:cNvSpPr>
            <a:spLocks noGrp="1"/>
          </p:cNvSpPr>
          <p:nvPr>
            <p:ph type="body"/>
          </p:nvPr>
        </p:nvSpPr>
        <p:spPr>
          <a:xfrm>
            <a:off x="8617320" y="2133720"/>
            <a:ext cx="2870280" cy="1801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31" name="PlaceHolder 5"/>
          <p:cNvSpPr>
            <a:spLocks noGrp="1"/>
          </p:cNvSpPr>
          <p:nvPr>
            <p:ph type="body"/>
          </p:nvPr>
        </p:nvSpPr>
        <p:spPr>
          <a:xfrm>
            <a:off x="8617320" y="4106520"/>
            <a:ext cx="2870280" cy="1801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32" name="PlaceHolder 6"/>
          <p:cNvSpPr>
            <a:spLocks noGrp="1"/>
          </p:cNvSpPr>
          <p:nvPr>
            <p:ph type="body"/>
          </p:nvPr>
        </p:nvSpPr>
        <p:spPr>
          <a:xfrm>
            <a:off x="5603400" y="4106520"/>
            <a:ext cx="2870280" cy="1801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33" name="PlaceHolder 7"/>
          <p:cNvSpPr>
            <a:spLocks noGrp="1"/>
          </p:cNvSpPr>
          <p:nvPr>
            <p:ph type="body"/>
          </p:nvPr>
        </p:nvSpPr>
        <p:spPr>
          <a:xfrm>
            <a:off x="2589120" y="4106520"/>
            <a:ext cx="2870280" cy="1801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/>
          </p:cNvSpPr>
          <p:nvPr>
            <p:ph type="title"/>
          </p:nvPr>
        </p:nvSpPr>
        <p:spPr>
          <a:xfrm>
            <a:off x="2593080" y="624240"/>
            <a:ext cx="8911440" cy="12805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69" name="PlaceHolder 2"/>
          <p:cNvSpPr>
            <a:spLocks noGrp="1"/>
          </p:cNvSpPr>
          <p:nvPr>
            <p:ph type="subTitle"/>
          </p:nvPr>
        </p:nvSpPr>
        <p:spPr>
          <a:xfrm>
            <a:off x="2589120" y="2133720"/>
            <a:ext cx="8915040" cy="37771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PlaceHolder 1"/>
          <p:cNvSpPr>
            <a:spLocks noGrp="1"/>
          </p:cNvSpPr>
          <p:nvPr>
            <p:ph type="title"/>
          </p:nvPr>
        </p:nvSpPr>
        <p:spPr>
          <a:xfrm>
            <a:off x="2593080" y="624240"/>
            <a:ext cx="8911440" cy="12805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71" name="PlaceHolder 2"/>
          <p:cNvSpPr>
            <a:spLocks noGrp="1"/>
          </p:cNvSpPr>
          <p:nvPr>
            <p:ph type="body"/>
          </p:nvPr>
        </p:nvSpPr>
        <p:spPr>
          <a:xfrm>
            <a:off x="2589120" y="2133720"/>
            <a:ext cx="8915040" cy="3777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title"/>
          </p:nvPr>
        </p:nvSpPr>
        <p:spPr>
          <a:xfrm>
            <a:off x="2593080" y="624240"/>
            <a:ext cx="8911440" cy="12805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73" name="PlaceHolder 2"/>
          <p:cNvSpPr>
            <a:spLocks noGrp="1"/>
          </p:cNvSpPr>
          <p:nvPr>
            <p:ph type="body"/>
          </p:nvPr>
        </p:nvSpPr>
        <p:spPr>
          <a:xfrm>
            <a:off x="2589120" y="2133720"/>
            <a:ext cx="4350240" cy="3777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74" name="PlaceHolder 3"/>
          <p:cNvSpPr>
            <a:spLocks noGrp="1"/>
          </p:cNvSpPr>
          <p:nvPr>
            <p:ph type="body"/>
          </p:nvPr>
        </p:nvSpPr>
        <p:spPr>
          <a:xfrm>
            <a:off x="7157160" y="2133720"/>
            <a:ext cx="4350240" cy="3777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/>
          </p:cNvSpPr>
          <p:nvPr>
            <p:ph type="title"/>
          </p:nvPr>
        </p:nvSpPr>
        <p:spPr>
          <a:xfrm>
            <a:off x="2593080" y="624240"/>
            <a:ext cx="8911440" cy="12805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2593080" y="624240"/>
            <a:ext cx="8911440" cy="12805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2589120" y="2133720"/>
            <a:ext cx="8915040" cy="3777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subTitle"/>
          </p:nvPr>
        </p:nvSpPr>
        <p:spPr>
          <a:xfrm>
            <a:off x="2593080" y="624240"/>
            <a:ext cx="8911440" cy="59371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title"/>
          </p:nvPr>
        </p:nvSpPr>
        <p:spPr>
          <a:xfrm>
            <a:off x="2593080" y="624240"/>
            <a:ext cx="8911440" cy="12805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78" name="PlaceHolder 2"/>
          <p:cNvSpPr>
            <a:spLocks noGrp="1"/>
          </p:cNvSpPr>
          <p:nvPr>
            <p:ph type="body"/>
          </p:nvPr>
        </p:nvSpPr>
        <p:spPr>
          <a:xfrm>
            <a:off x="2589120" y="2133720"/>
            <a:ext cx="4350240" cy="1801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79" name="PlaceHolder 3"/>
          <p:cNvSpPr>
            <a:spLocks noGrp="1"/>
          </p:cNvSpPr>
          <p:nvPr>
            <p:ph type="body"/>
          </p:nvPr>
        </p:nvSpPr>
        <p:spPr>
          <a:xfrm>
            <a:off x="2589120" y="4106520"/>
            <a:ext cx="4350240" cy="1801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80" name="PlaceHolder 4"/>
          <p:cNvSpPr>
            <a:spLocks noGrp="1"/>
          </p:cNvSpPr>
          <p:nvPr>
            <p:ph type="body"/>
          </p:nvPr>
        </p:nvSpPr>
        <p:spPr>
          <a:xfrm>
            <a:off x="7157160" y="2133720"/>
            <a:ext cx="4350240" cy="3777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PlaceHolder 1"/>
          <p:cNvSpPr>
            <a:spLocks noGrp="1"/>
          </p:cNvSpPr>
          <p:nvPr>
            <p:ph type="title"/>
          </p:nvPr>
        </p:nvSpPr>
        <p:spPr>
          <a:xfrm>
            <a:off x="2593080" y="624240"/>
            <a:ext cx="8911440" cy="12805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82" name="PlaceHolder 2"/>
          <p:cNvSpPr>
            <a:spLocks noGrp="1"/>
          </p:cNvSpPr>
          <p:nvPr>
            <p:ph type="body"/>
          </p:nvPr>
        </p:nvSpPr>
        <p:spPr>
          <a:xfrm>
            <a:off x="2589120" y="2133720"/>
            <a:ext cx="4350240" cy="3777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83" name="PlaceHolder 3"/>
          <p:cNvSpPr>
            <a:spLocks noGrp="1"/>
          </p:cNvSpPr>
          <p:nvPr>
            <p:ph type="body"/>
          </p:nvPr>
        </p:nvSpPr>
        <p:spPr>
          <a:xfrm>
            <a:off x="7157160" y="2133720"/>
            <a:ext cx="4350240" cy="1801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84" name="PlaceHolder 4"/>
          <p:cNvSpPr>
            <a:spLocks noGrp="1"/>
          </p:cNvSpPr>
          <p:nvPr>
            <p:ph type="body"/>
          </p:nvPr>
        </p:nvSpPr>
        <p:spPr>
          <a:xfrm>
            <a:off x="7157160" y="4106520"/>
            <a:ext cx="4350240" cy="1801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PlaceHolder 1"/>
          <p:cNvSpPr>
            <a:spLocks noGrp="1"/>
          </p:cNvSpPr>
          <p:nvPr>
            <p:ph type="title"/>
          </p:nvPr>
        </p:nvSpPr>
        <p:spPr>
          <a:xfrm>
            <a:off x="2593080" y="624240"/>
            <a:ext cx="8911440" cy="12805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86" name="PlaceHolder 2"/>
          <p:cNvSpPr>
            <a:spLocks noGrp="1"/>
          </p:cNvSpPr>
          <p:nvPr>
            <p:ph type="body"/>
          </p:nvPr>
        </p:nvSpPr>
        <p:spPr>
          <a:xfrm>
            <a:off x="2589120" y="2133720"/>
            <a:ext cx="4350240" cy="1801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87" name="PlaceHolder 3"/>
          <p:cNvSpPr>
            <a:spLocks noGrp="1"/>
          </p:cNvSpPr>
          <p:nvPr>
            <p:ph type="body"/>
          </p:nvPr>
        </p:nvSpPr>
        <p:spPr>
          <a:xfrm>
            <a:off x="7157160" y="2133720"/>
            <a:ext cx="4350240" cy="1801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88" name="PlaceHolder 4"/>
          <p:cNvSpPr>
            <a:spLocks noGrp="1"/>
          </p:cNvSpPr>
          <p:nvPr>
            <p:ph type="body"/>
          </p:nvPr>
        </p:nvSpPr>
        <p:spPr>
          <a:xfrm>
            <a:off x="2589120" y="4106520"/>
            <a:ext cx="8915040" cy="1801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PlaceHolder 1"/>
          <p:cNvSpPr>
            <a:spLocks noGrp="1"/>
          </p:cNvSpPr>
          <p:nvPr>
            <p:ph type="title"/>
          </p:nvPr>
        </p:nvSpPr>
        <p:spPr>
          <a:xfrm>
            <a:off x="2593080" y="624240"/>
            <a:ext cx="8911440" cy="12805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90" name="PlaceHolder 2"/>
          <p:cNvSpPr>
            <a:spLocks noGrp="1"/>
          </p:cNvSpPr>
          <p:nvPr>
            <p:ph type="body"/>
          </p:nvPr>
        </p:nvSpPr>
        <p:spPr>
          <a:xfrm>
            <a:off x="2589120" y="2133720"/>
            <a:ext cx="8915040" cy="1801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91" name="PlaceHolder 3"/>
          <p:cNvSpPr>
            <a:spLocks noGrp="1"/>
          </p:cNvSpPr>
          <p:nvPr>
            <p:ph type="body"/>
          </p:nvPr>
        </p:nvSpPr>
        <p:spPr>
          <a:xfrm>
            <a:off x="2589120" y="4106520"/>
            <a:ext cx="8915040" cy="1801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laceHolder 1"/>
          <p:cNvSpPr>
            <a:spLocks noGrp="1"/>
          </p:cNvSpPr>
          <p:nvPr>
            <p:ph type="title"/>
          </p:nvPr>
        </p:nvSpPr>
        <p:spPr>
          <a:xfrm>
            <a:off x="2593080" y="624240"/>
            <a:ext cx="8911440" cy="12805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93" name="PlaceHolder 2"/>
          <p:cNvSpPr>
            <a:spLocks noGrp="1"/>
          </p:cNvSpPr>
          <p:nvPr>
            <p:ph type="body"/>
          </p:nvPr>
        </p:nvSpPr>
        <p:spPr>
          <a:xfrm>
            <a:off x="2589120" y="2133720"/>
            <a:ext cx="4350240" cy="1801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94" name="PlaceHolder 3"/>
          <p:cNvSpPr>
            <a:spLocks noGrp="1"/>
          </p:cNvSpPr>
          <p:nvPr>
            <p:ph type="body"/>
          </p:nvPr>
        </p:nvSpPr>
        <p:spPr>
          <a:xfrm>
            <a:off x="7157160" y="2133720"/>
            <a:ext cx="4350240" cy="1801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95" name="PlaceHolder 4"/>
          <p:cNvSpPr>
            <a:spLocks noGrp="1"/>
          </p:cNvSpPr>
          <p:nvPr>
            <p:ph type="body"/>
          </p:nvPr>
        </p:nvSpPr>
        <p:spPr>
          <a:xfrm>
            <a:off x="7157160" y="4106520"/>
            <a:ext cx="4350240" cy="1801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96" name="PlaceHolder 5"/>
          <p:cNvSpPr>
            <a:spLocks noGrp="1"/>
          </p:cNvSpPr>
          <p:nvPr>
            <p:ph type="body"/>
          </p:nvPr>
        </p:nvSpPr>
        <p:spPr>
          <a:xfrm>
            <a:off x="2589120" y="4106520"/>
            <a:ext cx="4350240" cy="1801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PlaceHolder 1"/>
          <p:cNvSpPr>
            <a:spLocks noGrp="1"/>
          </p:cNvSpPr>
          <p:nvPr>
            <p:ph type="title"/>
          </p:nvPr>
        </p:nvSpPr>
        <p:spPr>
          <a:xfrm>
            <a:off x="2593080" y="624240"/>
            <a:ext cx="8911440" cy="12805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98" name="PlaceHolder 2"/>
          <p:cNvSpPr>
            <a:spLocks noGrp="1"/>
          </p:cNvSpPr>
          <p:nvPr>
            <p:ph type="body"/>
          </p:nvPr>
        </p:nvSpPr>
        <p:spPr>
          <a:xfrm>
            <a:off x="2589120" y="2133720"/>
            <a:ext cx="2870280" cy="1801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99" name="PlaceHolder 3"/>
          <p:cNvSpPr>
            <a:spLocks noGrp="1"/>
          </p:cNvSpPr>
          <p:nvPr>
            <p:ph type="body"/>
          </p:nvPr>
        </p:nvSpPr>
        <p:spPr>
          <a:xfrm>
            <a:off x="5603400" y="2133720"/>
            <a:ext cx="2870280" cy="1801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200" name="PlaceHolder 4"/>
          <p:cNvSpPr>
            <a:spLocks noGrp="1"/>
          </p:cNvSpPr>
          <p:nvPr>
            <p:ph type="body"/>
          </p:nvPr>
        </p:nvSpPr>
        <p:spPr>
          <a:xfrm>
            <a:off x="8617320" y="2133720"/>
            <a:ext cx="2870280" cy="1801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201" name="PlaceHolder 5"/>
          <p:cNvSpPr>
            <a:spLocks noGrp="1"/>
          </p:cNvSpPr>
          <p:nvPr>
            <p:ph type="body"/>
          </p:nvPr>
        </p:nvSpPr>
        <p:spPr>
          <a:xfrm>
            <a:off x="8617320" y="4106520"/>
            <a:ext cx="2870280" cy="1801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202" name="PlaceHolder 6"/>
          <p:cNvSpPr>
            <a:spLocks noGrp="1"/>
          </p:cNvSpPr>
          <p:nvPr>
            <p:ph type="body"/>
          </p:nvPr>
        </p:nvSpPr>
        <p:spPr>
          <a:xfrm>
            <a:off x="5603400" y="4106520"/>
            <a:ext cx="2870280" cy="1801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203" name="PlaceHolder 7"/>
          <p:cNvSpPr>
            <a:spLocks noGrp="1"/>
          </p:cNvSpPr>
          <p:nvPr>
            <p:ph type="body"/>
          </p:nvPr>
        </p:nvSpPr>
        <p:spPr>
          <a:xfrm>
            <a:off x="2589120" y="4106520"/>
            <a:ext cx="2870280" cy="1801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PlaceHolder 1"/>
          <p:cNvSpPr>
            <a:spLocks noGrp="1"/>
          </p:cNvSpPr>
          <p:nvPr>
            <p:ph type="title"/>
          </p:nvPr>
        </p:nvSpPr>
        <p:spPr>
          <a:xfrm>
            <a:off x="2593080" y="624240"/>
            <a:ext cx="8911440" cy="12805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237" name="PlaceHolder 2"/>
          <p:cNvSpPr>
            <a:spLocks noGrp="1"/>
          </p:cNvSpPr>
          <p:nvPr>
            <p:ph type="subTitle"/>
          </p:nvPr>
        </p:nvSpPr>
        <p:spPr>
          <a:xfrm>
            <a:off x="2589120" y="2133720"/>
            <a:ext cx="8915040" cy="37771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PlaceHolder 1"/>
          <p:cNvSpPr>
            <a:spLocks noGrp="1"/>
          </p:cNvSpPr>
          <p:nvPr>
            <p:ph type="title"/>
          </p:nvPr>
        </p:nvSpPr>
        <p:spPr>
          <a:xfrm>
            <a:off x="2593080" y="624240"/>
            <a:ext cx="8911440" cy="12805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239" name="PlaceHolder 2"/>
          <p:cNvSpPr>
            <a:spLocks noGrp="1"/>
          </p:cNvSpPr>
          <p:nvPr>
            <p:ph type="body"/>
          </p:nvPr>
        </p:nvSpPr>
        <p:spPr>
          <a:xfrm>
            <a:off x="2589120" y="2133720"/>
            <a:ext cx="8915040" cy="3777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2593080" y="624240"/>
            <a:ext cx="8911440" cy="12805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2589120" y="2133720"/>
            <a:ext cx="4350240" cy="3777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7157160" y="2133720"/>
            <a:ext cx="4350240" cy="3777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PlaceHolder 1"/>
          <p:cNvSpPr>
            <a:spLocks noGrp="1"/>
          </p:cNvSpPr>
          <p:nvPr>
            <p:ph type="title"/>
          </p:nvPr>
        </p:nvSpPr>
        <p:spPr>
          <a:xfrm>
            <a:off x="2593080" y="624240"/>
            <a:ext cx="8911440" cy="12805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241" name="PlaceHolder 2"/>
          <p:cNvSpPr>
            <a:spLocks noGrp="1"/>
          </p:cNvSpPr>
          <p:nvPr>
            <p:ph type="body"/>
          </p:nvPr>
        </p:nvSpPr>
        <p:spPr>
          <a:xfrm>
            <a:off x="2589120" y="2133720"/>
            <a:ext cx="4350240" cy="3777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242" name="PlaceHolder 3"/>
          <p:cNvSpPr>
            <a:spLocks noGrp="1"/>
          </p:cNvSpPr>
          <p:nvPr>
            <p:ph type="body"/>
          </p:nvPr>
        </p:nvSpPr>
        <p:spPr>
          <a:xfrm>
            <a:off x="7157160" y="2133720"/>
            <a:ext cx="4350240" cy="3777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PlaceHolder 1"/>
          <p:cNvSpPr>
            <a:spLocks noGrp="1"/>
          </p:cNvSpPr>
          <p:nvPr>
            <p:ph type="title"/>
          </p:nvPr>
        </p:nvSpPr>
        <p:spPr>
          <a:xfrm>
            <a:off x="2593080" y="624240"/>
            <a:ext cx="8911440" cy="12805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PlaceHolder 1"/>
          <p:cNvSpPr>
            <a:spLocks noGrp="1"/>
          </p:cNvSpPr>
          <p:nvPr>
            <p:ph type="subTitle"/>
          </p:nvPr>
        </p:nvSpPr>
        <p:spPr>
          <a:xfrm>
            <a:off x="2593080" y="624240"/>
            <a:ext cx="8911440" cy="59371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PlaceHolder 1"/>
          <p:cNvSpPr>
            <a:spLocks noGrp="1"/>
          </p:cNvSpPr>
          <p:nvPr>
            <p:ph type="title"/>
          </p:nvPr>
        </p:nvSpPr>
        <p:spPr>
          <a:xfrm>
            <a:off x="2593080" y="624240"/>
            <a:ext cx="8911440" cy="12805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246" name="PlaceHolder 2"/>
          <p:cNvSpPr>
            <a:spLocks noGrp="1"/>
          </p:cNvSpPr>
          <p:nvPr>
            <p:ph type="body"/>
          </p:nvPr>
        </p:nvSpPr>
        <p:spPr>
          <a:xfrm>
            <a:off x="2589120" y="2133720"/>
            <a:ext cx="4350240" cy="1801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247" name="PlaceHolder 3"/>
          <p:cNvSpPr>
            <a:spLocks noGrp="1"/>
          </p:cNvSpPr>
          <p:nvPr>
            <p:ph type="body"/>
          </p:nvPr>
        </p:nvSpPr>
        <p:spPr>
          <a:xfrm>
            <a:off x="2589120" y="4106520"/>
            <a:ext cx="4350240" cy="1801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248" name="PlaceHolder 4"/>
          <p:cNvSpPr>
            <a:spLocks noGrp="1"/>
          </p:cNvSpPr>
          <p:nvPr>
            <p:ph type="body"/>
          </p:nvPr>
        </p:nvSpPr>
        <p:spPr>
          <a:xfrm>
            <a:off x="7157160" y="2133720"/>
            <a:ext cx="4350240" cy="3777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PlaceHolder 1"/>
          <p:cNvSpPr>
            <a:spLocks noGrp="1"/>
          </p:cNvSpPr>
          <p:nvPr>
            <p:ph type="title"/>
          </p:nvPr>
        </p:nvSpPr>
        <p:spPr>
          <a:xfrm>
            <a:off x="2593080" y="624240"/>
            <a:ext cx="8911440" cy="12805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250" name="PlaceHolder 2"/>
          <p:cNvSpPr>
            <a:spLocks noGrp="1"/>
          </p:cNvSpPr>
          <p:nvPr>
            <p:ph type="body"/>
          </p:nvPr>
        </p:nvSpPr>
        <p:spPr>
          <a:xfrm>
            <a:off x="2589120" y="2133720"/>
            <a:ext cx="4350240" cy="3777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251" name="PlaceHolder 3"/>
          <p:cNvSpPr>
            <a:spLocks noGrp="1"/>
          </p:cNvSpPr>
          <p:nvPr>
            <p:ph type="body"/>
          </p:nvPr>
        </p:nvSpPr>
        <p:spPr>
          <a:xfrm>
            <a:off x="7157160" y="2133720"/>
            <a:ext cx="4350240" cy="1801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252" name="PlaceHolder 4"/>
          <p:cNvSpPr>
            <a:spLocks noGrp="1"/>
          </p:cNvSpPr>
          <p:nvPr>
            <p:ph type="body"/>
          </p:nvPr>
        </p:nvSpPr>
        <p:spPr>
          <a:xfrm>
            <a:off x="7157160" y="4106520"/>
            <a:ext cx="4350240" cy="1801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PlaceHolder 1"/>
          <p:cNvSpPr>
            <a:spLocks noGrp="1"/>
          </p:cNvSpPr>
          <p:nvPr>
            <p:ph type="title"/>
          </p:nvPr>
        </p:nvSpPr>
        <p:spPr>
          <a:xfrm>
            <a:off x="2593080" y="624240"/>
            <a:ext cx="8911440" cy="12805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254" name="PlaceHolder 2"/>
          <p:cNvSpPr>
            <a:spLocks noGrp="1"/>
          </p:cNvSpPr>
          <p:nvPr>
            <p:ph type="body"/>
          </p:nvPr>
        </p:nvSpPr>
        <p:spPr>
          <a:xfrm>
            <a:off x="2589120" y="2133720"/>
            <a:ext cx="4350240" cy="1801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255" name="PlaceHolder 3"/>
          <p:cNvSpPr>
            <a:spLocks noGrp="1"/>
          </p:cNvSpPr>
          <p:nvPr>
            <p:ph type="body"/>
          </p:nvPr>
        </p:nvSpPr>
        <p:spPr>
          <a:xfrm>
            <a:off x="7157160" y="2133720"/>
            <a:ext cx="4350240" cy="1801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256" name="PlaceHolder 4"/>
          <p:cNvSpPr>
            <a:spLocks noGrp="1"/>
          </p:cNvSpPr>
          <p:nvPr>
            <p:ph type="body"/>
          </p:nvPr>
        </p:nvSpPr>
        <p:spPr>
          <a:xfrm>
            <a:off x="2589120" y="4106520"/>
            <a:ext cx="8915040" cy="1801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PlaceHolder 1"/>
          <p:cNvSpPr>
            <a:spLocks noGrp="1"/>
          </p:cNvSpPr>
          <p:nvPr>
            <p:ph type="title"/>
          </p:nvPr>
        </p:nvSpPr>
        <p:spPr>
          <a:xfrm>
            <a:off x="2593080" y="624240"/>
            <a:ext cx="8911440" cy="12805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258" name="PlaceHolder 2"/>
          <p:cNvSpPr>
            <a:spLocks noGrp="1"/>
          </p:cNvSpPr>
          <p:nvPr>
            <p:ph type="body"/>
          </p:nvPr>
        </p:nvSpPr>
        <p:spPr>
          <a:xfrm>
            <a:off x="2589120" y="2133720"/>
            <a:ext cx="8915040" cy="1801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259" name="PlaceHolder 3"/>
          <p:cNvSpPr>
            <a:spLocks noGrp="1"/>
          </p:cNvSpPr>
          <p:nvPr>
            <p:ph type="body"/>
          </p:nvPr>
        </p:nvSpPr>
        <p:spPr>
          <a:xfrm>
            <a:off x="2589120" y="4106520"/>
            <a:ext cx="8915040" cy="1801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PlaceHolder 1"/>
          <p:cNvSpPr>
            <a:spLocks noGrp="1"/>
          </p:cNvSpPr>
          <p:nvPr>
            <p:ph type="title"/>
          </p:nvPr>
        </p:nvSpPr>
        <p:spPr>
          <a:xfrm>
            <a:off x="2593080" y="624240"/>
            <a:ext cx="8911440" cy="12805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261" name="PlaceHolder 2"/>
          <p:cNvSpPr>
            <a:spLocks noGrp="1"/>
          </p:cNvSpPr>
          <p:nvPr>
            <p:ph type="body"/>
          </p:nvPr>
        </p:nvSpPr>
        <p:spPr>
          <a:xfrm>
            <a:off x="2589120" y="2133720"/>
            <a:ext cx="4350240" cy="1801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262" name="PlaceHolder 3"/>
          <p:cNvSpPr>
            <a:spLocks noGrp="1"/>
          </p:cNvSpPr>
          <p:nvPr>
            <p:ph type="body"/>
          </p:nvPr>
        </p:nvSpPr>
        <p:spPr>
          <a:xfrm>
            <a:off x="7157160" y="2133720"/>
            <a:ext cx="4350240" cy="1801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263" name="PlaceHolder 4"/>
          <p:cNvSpPr>
            <a:spLocks noGrp="1"/>
          </p:cNvSpPr>
          <p:nvPr>
            <p:ph type="body"/>
          </p:nvPr>
        </p:nvSpPr>
        <p:spPr>
          <a:xfrm>
            <a:off x="7157160" y="4106520"/>
            <a:ext cx="4350240" cy="1801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264" name="PlaceHolder 5"/>
          <p:cNvSpPr>
            <a:spLocks noGrp="1"/>
          </p:cNvSpPr>
          <p:nvPr>
            <p:ph type="body"/>
          </p:nvPr>
        </p:nvSpPr>
        <p:spPr>
          <a:xfrm>
            <a:off x="2589120" y="4106520"/>
            <a:ext cx="4350240" cy="1801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PlaceHolder 1"/>
          <p:cNvSpPr>
            <a:spLocks noGrp="1"/>
          </p:cNvSpPr>
          <p:nvPr>
            <p:ph type="title"/>
          </p:nvPr>
        </p:nvSpPr>
        <p:spPr>
          <a:xfrm>
            <a:off x="2593080" y="624240"/>
            <a:ext cx="8911440" cy="12805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266" name="PlaceHolder 2"/>
          <p:cNvSpPr>
            <a:spLocks noGrp="1"/>
          </p:cNvSpPr>
          <p:nvPr>
            <p:ph type="body"/>
          </p:nvPr>
        </p:nvSpPr>
        <p:spPr>
          <a:xfrm>
            <a:off x="2589120" y="2133720"/>
            <a:ext cx="2870280" cy="1801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267" name="PlaceHolder 3"/>
          <p:cNvSpPr>
            <a:spLocks noGrp="1"/>
          </p:cNvSpPr>
          <p:nvPr>
            <p:ph type="body"/>
          </p:nvPr>
        </p:nvSpPr>
        <p:spPr>
          <a:xfrm>
            <a:off x="5603400" y="2133720"/>
            <a:ext cx="2870280" cy="1801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268" name="PlaceHolder 4"/>
          <p:cNvSpPr>
            <a:spLocks noGrp="1"/>
          </p:cNvSpPr>
          <p:nvPr>
            <p:ph type="body"/>
          </p:nvPr>
        </p:nvSpPr>
        <p:spPr>
          <a:xfrm>
            <a:off x="8617320" y="2133720"/>
            <a:ext cx="2870280" cy="1801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269" name="PlaceHolder 5"/>
          <p:cNvSpPr>
            <a:spLocks noGrp="1"/>
          </p:cNvSpPr>
          <p:nvPr>
            <p:ph type="body"/>
          </p:nvPr>
        </p:nvSpPr>
        <p:spPr>
          <a:xfrm>
            <a:off x="8617320" y="4106520"/>
            <a:ext cx="2870280" cy="1801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270" name="PlaceHolder 6"/>
          <p:cNvSpPr>
            <a:spLocks noGrp="1"/>
          </p:cNvSpPr>
          <p:nvPr>
            <p:ph type="body"/>
          </p:nvPr>
        </p:nvSpPr>
        <p:spPr>
          <a:xfrm>
            <a:off x="5603400" y="4106520"/>
            <a:ext cx="2870280" cy="1801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271" name="PlaceHolder 7"/>
          <p:cNvSpPr>
            <a:spLocks noGrp="1"/>
          </p:cNvSpPr>
          <p:nvPr>
            <p:ph type="body"/>
          </p:nvPr>
        </p:nvSpPr>
        <p:spPr>
          <a:xfrm>
            <a:off x="2589120" y="4106520"/>
            <a:ext cx="2870280" cy="1801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2593080" y="624240"/>
            <a:ext cx="8911440" cy="12805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subTitle"/>
          </p:nvPr>
        </p:nvSpPr>
        <p:spPr>
          <a:xfrm>
            <a:off x="2593080" y="624240"/>
            <a:ext cx="8911440" cy="59371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2593080" y="624240"/>
            <a:ext cx="8911440" cy="12805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2589120" y="2133720"/>
            <a:ext cx="4350240" cy="1801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42" name="PlaceHolder 3"/>
          <p:cNvSpPr>
            <a:spLocks noGrp="1"/>
          </p:cNvSpPr>
          <p:nvPr>
            <p:ph type="body"/>
          </p:nvPr>
        </p:nvSpPr>
        <p:spPr>
          <a:xfrm>
            <a:off x="2589120" y="4106520"/>
            <a:ext cx="4350240" cy="1801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43" name="PlaceHolder 4"/>
          <p:cNvSpPr>
            <a:spLocks noGrp="1"/>
          </p:cNvSpPr>
          <p:nvPr>
            <p:ph type="body"/>
          </p:nvPr>
        </p:nvSpPr>
        <p:spPr>
          <a:xfrm>
            <a:off x="7157160" y="2133720"/>
            <a:ext cx="4350240" cy="3777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2593080" y="624240"/>
            <a:ext cx="8911440" cy="12805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2589120" y="2133720"/>
            <a:ext cx="4350240" cy="3777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7157160" y="2133720"/>
            <a:ext cx="4350240" cy="1801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47" name="PlaceHolder 4"/>
          <p:cNvSpPr>
            <a:spLocks noGrp="1"/>
          </p:cNvSpPr>
          <p:nvPr>
            <p:ph type="body"/>
          </p:nvPr>
        </p:nvSpPr>
        <p:spPr>
          <a:xfrm>
            <a:off x="7157160" y="4106520"/>
            <a:ext cx="4350240" cy="1801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2593080" y="624240"/>
            <a:ext cx="8911440" cy="12805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2589120" y="2133720"/>
            <a:ext cx="4350240" cy="1801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 type="body"/>
          </p:nvPr>
        </p:nvSpPr>
        <p:spPr>
          <a:xfrm>
            <a:off x="7157160" y="2133720"/>
            <a:ext cx="4350240" cy="1801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51" name="PlaceHolder 4"/>
          <p:cNvSpPr>
            <a:spLocks noGrp="1"/>
          </p:cNvSpPr>
          <p:nvPr>
            <p:ph type="body"/>
          </p:nvPr>
        </p:nvSpPr>
        <p:spPr>
          <a:xfrm>
            <a:off x="2589120" y="4106520"/>
            <a:ext cx="8915040" cy="1801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0" y="2575080"/>
            <a:ext cx="100440" cy="625680"/>
          </a:xfrm>
          <a:custGeom>
            <a:avLst/>
            <a:gdLst/>
            <a:ahLst/>
            <a:rect l="l" t="t" r="r" b="b"/>
            <a:pathLst>
              <a:path w="22" h="136">
                <a:moveTo>
                  <a:pt x="22" y="136"/>
                </a:moveTo>
                <a:cubicBezTo>
                  <a:pt x="20" y="117"/>
                  <a:pt x="19" y="99"/>
                  <a:pt x="17" y="80"/>
                </a:cubicBezTo>
                <a:cubicBezTo>
                  <a:pt x="11" y="54"/>
                  <a:pt x="6" y="27"/>
                  <a:pt x="0" y="0"/>
                </a:cubicBezTo>
                <a:cubicBezTo>
                  <a:pt x="0" y="35"/>
                  <a:pt x="0" y="35"/>
                  <a:pt x="0" y="35"/>
                </a:cubicBezTo>
                <a:cubicBezTo>
                  <a:pt x="6" y="64"/>
                  <a:pt x="13" y="94"/>
                  <a:pt x="20" y="124"/>
                </a:cubicBezTo>
                <a:cubicBezTo>
                  <a:pt x="20" y="128"/>
                  <a:pt x="21" y="132"/>
                  <a:pt x="22" y="136"/>
                </a:cubicBezTo>
                <a:close/>
              </a:path>
            </a:pathLst>
          </a:custGeom>
          <a:solidFill>
            <a:srgbClr val="766f54">
              <a:alpha val="2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" name="CustomShape 2"/>
          <p:cNvSpPr/>
          <p:nvPr/>
        </p:nvSpPr>
        <p:spPr>
          <a:xfrm>
            <a:off x="128520" y="3156480"/>
            <a:ext cx="646200" cy="2322000"/>
          </a:xfrm>
          <a:custGeom>
            <a:avLst/>
            <a:gdLst/>
            <a:ahLst/>
            <a:rect l="l" t="t" r="r" b="b"/>
            <a:pathLst>
              <a:path w="140" h="504">
                <a:moveTo>
                  <a:pt x="86" y="350"/>
                </a:moveTo>
                <a:cubicBezTo>
                  <a:pt x="103" y="402"/>
                  <a:pt x="120" y="453"/>
                  <a:pt x="139" y="504"/>
                </a:cubicBezTo>
                <a:cubicBezTo>
                  <a:pt x="139" y="495"/>
                  <a:pt x="139" y="487"/>
                  <a:pt x="140" y="478"/>
                </a:cubicBezTo>
                <a:cubicBezTo>
                  <a:pt x="124" y="435"/>
                  <a:pt x="109" y="391"/>
                  <a:pt x="95" y="347"/>
                </a:cubicBezTo>
                <a:cubicBezTo>
                  <a:pt x="58" y="233"/>
                  <a:pt x="27" y="117"/>
                  <a:pt x="0" y="0"/>
                </a:cubicBezTo>
                <a:cubicBezTo>
                  <a:pt x="2" y="20"/>
                  <a:pt x="4" y="41"/>
                  <a:pt x="6" y="61"/>
                </a:cubicBezTo>
                <a:cubicBezTo>
                  <a:pt x="30" y="158"/>
                  <a:pt x="56" y="255"/>
                  <a:pt x="86" y="350"/>
                </a:cubicBezTo>
                <a:close/>
              </a:path>
            </a:pathLst>
          </a:custGeom>
          <a:solidFill>
            <a:srgbClr val="766f54">
              <a:alpha val="2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" name="CustomShape 3"/>
          <p:cNvSpPr/>
          <p:nvPr/>
        </p:nvSpPr>
        <p:spPr>
          <a:xfrm>
            <a:off x="807120" y="5447160"/>
            <a:ext cx="609120" cy="1419840"/>
          </a:xfrm>
          <a:custGeom>
            <a:avLst/>
            <a:gdLst/>
            <a:ahLst/>
            <a:rect l="l" t="t" r="r" b="b"/>
            <a:pathLst>
              <a:path w="132" h="308">
                <a:moveTo>
                  <a:pt x="8" y="22"/>
                </a:moveTo>
                <a:cubicBezTo>
                  <a:pt x="5" y="15"/>
                  <a:pt x="2" y="8"/>
                  <a:pt x="0" y="0"/>
                </a:cubicBezTo>
                <a:cubicBezTo>
                  <a:pt x="0" y="10"/>
                  <a:pt x="0" y="19"/>
                  <a:pt x="0" y="29"/>
                </a:cubicBezTo>
                <a:cubicBezTo>
                  <a:pt x="21" y="85"/>
                  <a:pt x="44" y="140"/>
                  <a:pt x="68" y="194"/>
                </a:cubicBezTo>
                <a:cubicBezTo>
                  <a:pt x="85" y="232"/>
                  <a:pt x="104" y="270"/>
                  <a:pt x="123" y="308"/>
                </a:cubicBezTo>
                <a:cubicBezTo>
                  <a:pt x="132" y="308"/>
                  <a:pt x="132" y="308"/>
                  <a:pt x="132" y="308"/>
                </a:cubicBezTo>
                <a:cubicBezTo>
                  <a:pt x="113" y="269"/>
                  <a:pt x="94" y="230"/>
                  <a:pt x="77" y="190"/>
                </a:cubicBezTo>
                <a:cubicBezTo>
                  <a:pt x="52" y="135"/>
                  <a:pt x="29" y="79"/>
                  <a:pt x="8" y="22"/>
                </a:cubicBezTo>
                <a:close/>
              </a:path>
            </a:pathLst>
          </a:custGeom>
          <a:solidFill>
            <a:srgbClr val="766f54">
              <a:alpha val="2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" name="CustomShape 4"/>
          <p:cNvSpPr/>
          <p:nvPr/>
        </p:nvSpPr>
        <p:spPr>
          <a:xfrm>
            <a:off x="959760" y="6503760"/>
            <a:ext cx="171000" cy="363240"/>
          </a:xfrm>
          <a:custGeom>
            <a:avLst/>
            <a:gdLst/>
            <a:ahLst/>
            <a:rect l="l" t="t" r="r" b="b"/>
            <a:pathLst>
              <a:path w="37" h="79">
                <a:moveTo>
                  <a:pt x="28" y="79"/>
                </a:moveTo>
                <a:cubicBezTo>
                  <a:pt x="37" y="79"/>
                  <a:pt x="37" y="79"/>
                  <a:pt x="37" y="79"/>
                </a:cubicBezTo>
                <a:cubicBezTo>
                  <a:pt x="24" y="53"/>
                  <a:pt x="12" y="27"/>
                  <a:pt x="0" y="0"/>
                </a:cubicBezTo>
                <a:cubicBezTo>
                  <a:pt x="8" y="27"/>
                  <a:pt x="17" y="53"/>
                  <a:pt x="28" y="79"/>
                </a:cubicBezTo>
                <a:close/>
              </a:path>
            </a:pathLst>
          </a:custGeom>
          <a:solidFill>
            <a:srgbClr val="766f54">
              <a:alpha val="2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" name="CustomShape 5"/>
          <p:cNvSpPr/>
          <p:nvPr/>
        </p:nvSpPr>
        <p:spPr>
          <a:xfrm>
            <a:off x="100800" y="3201120"/>
            <a:ext cx="821520" cy="3328200"/>
          </a:xfrm>
          <a:custGeom>
            <a:avLst/>
            <a:gdLst/>
            <a:ahLst/>
            <a:rect l="l" t="t" r="r" b="b"/>
            <a:pathLst>
              <a:path w="178" h="722">
                <a:moveTo>
                  <a:pt x="162" y="660"/>
                </a:moveTo>
                <a:cubicBezTo>
                  <a:pt x="145" y="618"/>
                  <a:pt x="130" y="576"/>
                  <a:pt x="116" y="534"/>
                </a:cubicBezTo>
                <a:cubicBezTo>
                  <a:pt x="84" y="437"/>
                  <a:pt x="59" y="337"/>
                  <a:pt x="40" y="236"/>
                </a:cubicBezTo>
                <a:cubicBezTo>
                  <a:pt x="29" y="175"/>
                  <a:pt x="20" y="113"/>
                  <a:pt x="12" y="51"/>
                </a:cubicBezTo>
                <a:cubicBezTo>
                  <a:pt x="8" y="34"/>
                  <a:pt x="4" y="17"/>
                  <a:pt x="0" y="0"/>
                </a:cubicBezTo>
                <a:cubicBezTo>
                  <a:pt x="8" y="79"/>
                  <a:pt x="19" y="159"/>
                  <a:pt x="33" y="237"/>
                </a:cubicBezTo>
                <a:cubicBezTo>
                  <a:pt x="51" y="339"/>
                  <a:pt x="76" y="439"/>
                  <a:pt x="107" y="537"/>
                </a:cubicBezTo>
                <a:cubicBezTo>
                  <a:pt x="123" y="586"/>
                  <a:pt x="141" y="634"/>
                  <a:pt x="160" y="681"/>
                </a:cubicBezTo>
                <a:cubicBezTo>
                  <a:pt x="166" y="695"/>
                  <a:pt x="172" y="708"/>
                  <a:pt x="178" y="722"/>
                </a:cubicBezTo>
                <a:cubicBezTo>
                  <a:pt x="176" y="717"/>
                  <a:pt x="175" y="713"/>
                  <a:pt x="174" y="708"/>
                </a:cubicBezTo>
                <a:cubicBezTo>
                  <a:pt x="169" y="692"/>
                  <a:pt x="165" y="676"/>
                  <a:pt x="162" y="660"/>
                </a:cubicBezTo>
                <a:close/>
              </a:path>
            </a:pathLst>
          </a:custGeom>
          <a:solidFill>
            <a:srgbClr val="766f54">
              <a:alpha val="2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" name="CustomShape 6"/>
          <p:cNvSpPr/>
          <p:nvPr/>
        </p:nvSpPr>
        <p:spPr>
          <a:xfrm>
            <a:off x="22320" y="228600"/>
            <a:ext cx="105840" cy="2927520"/>
          </a:xfrm>
          <a:custGeom>
            <a:avLst/>
            <a:gdLst/>
            <a:ahLst/>
            <a:rect l="l" t="t" r="r" b="b"/>
            <a:pathLst>
              <a:path w="23" h="635">
                <a:moveTo>
                  <a:pt x="11" y="577"/>
                </a:moveTo>
                <a:cubicBezTo>
                  <a:pt x="12" y="581"/>
                  <a:pt x="12" y="585"/>
                  <a:pt x="12" y="589"/>
                </a:cubicBezTo>
                <a:cubicBezTo>
                  <a:pt x="15" y="603"/>
                  <a:pt x="19" y="617"/>
                  <a:pt x="22" y="632"/>
                </a:cubicBezTo>
                <a:cubicBezTo>
                  <a:pt x="22" y="633"/>
                  <a:pt x="22" y="634"/>
                  <a:pt x="23" y="635"/>
                </a:cubicBezTo>
                <a:cubicBezTo>
                  <a:pt x="21" y="615"/>
                  <a:pt x="19" y="596"/>
                  <a:pt x="17" y="576"/>
                </a:cubicBezTo>
                <a:cubicBezTo>
                  <a:pt x="9" y="474"/>
                  <a:pt x="5" y="372"/>
                  <a:pt x="5" y="269"/>
                </a:cubicBezTo>
                <a:cubicBezTo>
                  <a:pt x="6" y="179"/>
                  <a:pt x="9" y="90"/>
                  <a:pt x="15" y="0"/>
                </a:cubicBezTo>
                <a:cubicBezTo>
                  <a:pt x="12" y="0"/>
                  <a:pt x="12" y="0"/>
                  <a:pt x="12" y="0"/>
                </a:cubicBezTo>
                <a:cubicBezTo>
                  <a:pt x="5" y="89"/>
                  <a:pt x="2" y="179"/>
                  <a:pt x="1" y="269"/>
                </a:cubicBezTo>
                <a:cubicBezTo>
                  <a:pt x="0" y="372"/>
                  <a:pt x="3" y="474"/>
                  <a:pt x="11" y="577"/>
                </a:cubicBezTo>
                <a:close/>
              </a:path>
            </a:pathLst>
          </a:custGeom>
          <a:solidFill>
            <a:srgbClr val="766f54">
              <a:alpha val="2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" name="CustomShape 7"/>
          <p:cNvSpPr/>
          <p:nvPr/>
        </p:nvSpPr>
        <p:spPr>
          <a:xfrm>
            <a:off x="78120" y="2944080"/>
            <a:ext cx="77760" cy="493560"/>
          </a:xfrm>
          <a:custGeom>
            <a:avLst/>
            <a:gdLst/>
            <a:ahLst/>
            <a:rect l="l" t="t" r="r" b="b"/>
            <a:pathLst>
              <a:path w="17" h="107">
                <a:moveTo>
                  <a:pt x="0" y="0"/>
                </a:moveTo>
                <a:cubicBezTo>
                  <a:pt x="2" y="19"/>
                  <a:pt x="3" y="37"/>
                  <a:pt x="5" y="56"/>
                </a:cubicBezTo>
                <a:cubicBezTo>
                  <a:pt x="9" y="73"/>
                  <a:pt x="13" y="90"/>
                  <a:pt x="17" y="107"/>
                </a:cubicBezTo>
                <a:cubicBezTo>
                  <a:pt x="15" y="87"/>
                  <a:pt x="13" y="66"/>
                  <a:pt x="11" y="46"/>
                </a:cubicBezTo>
                <a:cubicBezTo>
                  <a:pt x="10" y="45"/>
                  <a:pt x="10" y="44"/>
                  <a:pt x="10" y="43"/>
                </a:cubicBezTo>
                <a:cubicBezTo>
                  <a:pt x="7" y="28"/>
                  <a:pt x="3" y="14"/>
                  <a:pt x="0" y="0"/>
                </a:cubicBezTo>
                <a:close/>
              </a:path>
            </a:pathLst>
          </a:custGeom>
          <a:solidFill>
            <a:srgbClr val="766f54">
              <a:alpha val="2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" name="CustomShape 8"/>
          <p:cNvSpPr/>
          <p:nvPr/>
        </p:nvSpPr>
        <p:spPr>
          <a:xfrm>
            <a:off x="769680" y="5478840"/>
            <a:ext cx="189720" cy="1024560"/>
          </a:xfrm>
          <a:custGeom>
            <a:avLst/>
            <a:gdLst/>
            <a:ahLst/>
            <a:rect l="l" t="t" r="r" b="b"/>
            <a:pathLst>
              <a:path w="41" h="222">
                <a:moveTo>
                  <a:pt x="0" y="0"/>
                </a:moveTo>
                <a:cubicBezTo>
                  <a:pt x="0" y="31"/>
                  <a:pt x="2" y="62"/>
                  <a:pt x="5" y="93"/>
                </a:cubicBezTo>
                <a:cubicBezTo>
                  <a:pt x="8" y="117"/>
                  <a:pt x="12" y="142"/>
                  <a:pt x="17" y="166"/>
                </a:cubicBezTo>
                <a:cubicBezTo>
                  <a:pt x="19" y="172"/>
                  <a:pt x="22" y="178"/>
                  <a:pt x="24" y="184"/>
                </a:cubicBezTo>
                <a:cubicBezTo>
                  <a:pt x="30" y="197"/>
                  <a:pt x="35" y="209"/>
                  <a:pt x="41" y="222"/>
                </a:cubicBezTo>
                <a:cubicBezTo>
                  <a:pt x="40" y="219"/>
                  <a:pt x="39" y="215"/>
                  <a:pt x="38" y="212"/>
                </a:cubicBezTo>
                <a:cubicBezTo>
                  <a:pt x="26" y="172"/>
                  <a:pt x="18" y="132"/>
                  <a:pt x="13" y="92"/>
                </a:cubicBezTo>
                <a:cubicBezTo>
                  <a:pt x="11" y="68"/>
                  <a:pt x="9" y="45"/>
                  <a:pt x="8" y="22"/>
                </a:cubicBezTo>
                <a:cubicBezTo>
                  <a:pt x="8" y="21"/>
                  <a:pt x="7" y="20"/>
                  <a:pt x="7" y="18"/>
                </a:cubicBezTo>
                <a:cubicBezTo>
                  <a:pt x="5" y="12"/>
                  <a:pt x="2" y="6"/>
                  <a:pt x="0" y="0"/>
                </a:cubicBezTo>
                <a:close/>
              </a:path>
            </a:pathLst>
          </a:custGeom>
          <a:solidFill>
            <a:srgbClr val="766f54">
              <a:alpha val="2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" name="CustomShape 9"/>
          <p:cNvSpPr/>
          <p:nvPr/>
        </p:nvSpPr>
        <p:spPr>
          <a:xfrm>
            <a:off x="775440" y="1398960"/>
            <a:ext cx="2075760" cy="4047840"/>
          </a:xfrm>
          <a:custGeom>
            <a:avLst/>
            <a:gdLst/>
            <a:ahLst/>
            <a:rect l="l" t="t" r="r" b="b"/>
            <a:pathLst>
              <a:path w="450" h="878">
                <a:moveTo>
                  <a:pt x="7" y="854"/>
                </a:moveTo>
                <a:cubicBezTo>
                  <a:pt x="10" y="772"/>
                  <a:pt x="26" y="691"/>
                  <a:pt x="50" y="613"/>
                </a:cubicBezTo>
                <a:cubicBezTo>
                  <a:pt x="75" y="535"/>
                  <a:pt x="109" y="460"/>
                  <a:pt x="149" y="388"/>
                </a:cubicBezTo>
                <a:cubicBezTo>
                  <a:pt x="189" y="316"/>
                  <a:pt x="235" y="248"/>
                  <a:pt x="285" y="183"/>
                </a:cubicBezTo>
                <a:cubicBezTo>
                  <a:pt x="310" y="151"/>
                  <a:pt x="337" y="119"/>
                  <a:pt x="364" y="89"/>
                </a:cubicBezTo>
                <a:cubicBezTo>
                  <a:pt x="378" y="74"/>
                  <a:pt x="392" y="58"/>
                  <a:pt x="406" y="44"/>
                </a:cubicBezTo>
                <a:cubicBezTo>
                  <a:pt x="421" y="29"/>
                  <a:pt x="435" y="15"/>
                  <a:pt x="450" y="1"/>
                </a:cubicBezTo>
                <a:cubicBezTo>
                  <a:pt x="450" y="0"/>
                  <a:pt x="450" y="0"/>
                  <a:pt x="450" y="0"/>
                </a:cubicBezTo>
                <a:cubicBezTo>
                  <a:pt x="434" y="14"/>
                  <a:pt x="420" y="28"/>
                  <a:pt x="405" y="43"/>
                </a:cubicBezTo>
                <a:cubicBezTo>
                  <a:pt x="391" y="57"/>
                  <a:pt x="377" y="72"/>
                  <a:pt x="363" y="88"/>
                </a:cubicBezTo>
                <a:cubicBezTo>
                  <a:pt x="335" y="118"/>
                  <a:pt x="308" y="149"/>
                  <a:pt x="283" y="181"/>
                </a:cubicBezTo>
                <a:cubicBezTo>
                  <a:pt x="232" y="246"/>
                  <a:pt x="185" y="314"/>
                  <a:pt x="145" y="386"/>
                </a:cubicBezTo>
                <a:cubicBezTo>
                  <a:pt x="104" y="457"/>
                  <a:pt x="70" y="533"/>
                  <a:pt x="45" y="611"/>
                </a:cubicBezTo>
                <a:cubicBezTo>
                  <a:pt x="19" y="690"/>
                  <a:pt x="3" y="771"/>
                  <a:pt x="0" y="854"/>
                </a:cubicBezTo>
                <a:cubicBezTo>
                  <a:pt x="0" y="856"/>
                  <a:pt x="0" y="857"/>
                  <a:pt x="0" y="859"/>
                </a:cubicBezTo>
                <a:cubicBezTo>
                  <a:pt x="2" y="865"/>
                  <a:pt x="4" y="872"/>
                  <a:pt x="7" y="878"/>
                </a:cubicBezTo>
                <a:cubicBezTo>
                  <a:pt x="7" y="870"/>
                  <a:pt x="7" y="862"/>
                  <a:pt x="7" y="854"/>
                </a:cubicBezTo>
                <a:close/>
              </a:path>
            </a:pathLst>
          </a:custGeom>
          <a:solidFill>
            <a:srgbClr val="766f54">
              <a:alpha val="2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" name="CustomShape 10"/>
          <p:cNvSpPr/>
          <p:nvPr/>
        </p:nvSpPr>
        <p:spPr>
          <a:xfrm>
            <a:off x="922680" y="6530040"/>
            <a:ext cx="161640" cy="336960"/>
          </a:xfrm>
          <a:custGeom>
            <a:avLst/>
            <a:gdLst/>
            <a:ahLst/>
            <a:rect l="l" t="t" r="r" b="b"/>
            <a:pathLst>
              <a:path w="35" h="73">
                <a:moveTo>
                  <a:pt x="0" y="0"/>
                </a:moveTo>
                <a:cubicBezTo>
                  <a:pt x="7" y="24"/>
                  <a:pt x="16" y="49"/>
                  <a:pt x="26" y="73"/>
                </a:cubicBezTo>
                <a:cubicBezTo>
                  <a:pt x="35" y="73"/>
                  <a:pt x="35" y="73"/>
                  <a:pt x="35" y="73"/>
                </a:cubicBezTo>
                <a:cubicBezTo>
                  <a:pt x="23" y="49"/>
                  <a:pt x="11" y="24"/>
                  <a:pt x="0" y="0"/>
                </a:cubicBezTo>
                <a:close/>
              </a:path>
            </a:pathLst>
          </a:custGeom>
          <a:solidFill>
            <a:srgbClr val="766f54">
              <a:alpha val="2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" name="CustomShape 11"/>
          <p:cNvSpPr/>
          <p:nvPr/>
        </p:nvSpPr>
        <p:spPr>
          <a:xfrm>
            <a:off x="769680" y="5359320"/>
            <a:ext cx="37080" cy="221400"/>
          </a:xfrm>
          <a:custGeom>
            <a:avLst/>
            <a:gdLst/>
            <a:ahLst/>
            <a:rect l="l" t="t" r="r" b="b"/>
            <a:pathLst>
              <a:path w="8" h="48">
                <a:moveTo>
                  <a:pt x="7" y="44"/>
                </a:moveTo>
                <a:cubicBezTo>
                  <a:pt x="7" y="46"/>
                  <a:pt x="8" y="47"/>
                  <a:pt x="8" y="48"/>
                </a:cubicBezTo>
                <a:cubicBezTo>
                  <a:pt x="8" y="38"/>
                  <a:pt x="8" y="29"/>
                  <a:pt x="8" y="19"/>
                </a:cubicBezTo>
                <a:cubicBezTo>
                  <a:pt x="5" y="13"/>
                  <a:pt x="3" y="6"/>
                  <a:pt x="1" y="0"/>
                </a:cubicBezTo>
                <a:cubicBezTo>
                  <a:pt x="0" y="9"/>
                  <a:pt x="0" y="17"/>
                  <a:pt x="0" y="26"/>
                </a:cubicBezTo>
                <a:cubicBezTo>
                  <a:pt x="2" y="32"/>
                  <a:pt x="5" y="38"/>
                  <a:pt x="7" y="44"/>
                </a:cubicBezTo>
                <a:close/>
              </a:path>
            </a:pathLst>
          </a:custGeom>
          <a:solidFill>
            <a:srgbClr val="766f54">
              <a:alpha val="2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" name="CustomShape 12"/>
          <p:cNvSpPr/>
          <p:nvPr/>
        </p:nvSpPr>
        <p:spPr>
          <a:xfrm>
            <a:off x="849960" y="6244560"/>
            <a:ext cx="238320" cy="622080"/>
          </a:xfrm>
          <a:custGeom>
            <a:avLst/>
            <a:gdLst/>
            <a:ahLst/>
            <a:rect l="l" t="t" r="r" b="b"/>
            <a:pathLst>
              <a:path w="52" h="135">
                <a:moveTo>
                  <a:pt x="7" y="18"/>
                </a:moveTo>
                <a:cubicBezTo>
                  <a:pt x="5" y="12"/>
                  <a:pt x="2" y="6"/>
                  <a:pt x="0" y="0"/>
                </a:cubicBezTo>
                <a:cubicBezTo>
                  <a:pt x="3" y="16"/>
                  <a:pt x="7" y="32"/>
                  <a:pt x="12" y="48"/>
                </a:cubicBezTo>
                <a:cubicBezTo>
                  <a:pt x="13" y="53"/>
                  <a:pt x="14" y="57"/>
                  <a:pt x="16" y="62"/>
                </a:cubicBezTo>
                <a:cubicBezTo>
                  <a:pt x="27" y="86"/>
                  <a:pt x="39" y="111"/>
                  <a:pt x="51" y="135"/>
                </a:cubicBezTo>
                <a:cubicBezTo>
                  <a:pt x="52" y="135"/>
                  <a:pt x="52" y="135"/>
                  <a:pt x="52" y="135"/>
                </a:cubicBezTo>
                <a:cubicBezTo>
                  <a:pt x="41" y="109"/>
                  <a:pt x="32" y="83"/>
                  <a:pt x="24" y="56"/>
                </a:cubicBezTo>
                <a:cubicBezTo>
                  <a:pt x="18" y="43"/>
                  <a:pt x="13" y="31"/>
                  <a:pt x="7" y="18"/>
                </a:cubicBezTo>
                <a:close/>
              </a:path>
            </a:pathLst>
          </a:custGeom>
          <a:solidFill>
            <a:srgbClr val="766f54">
              <a:alpha val="2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" name="CustomShape 13"/>
          <p:cNvSpPr/>
          <p:nvPr/>
        </p:nvSpPr>
        <p:spPr>
          <a:xfrm>
            <a:off x="27360" y="-720"/>
            <a:ext cx="493920" cy="4400640"/>
          </a:xfrm>
          <a:custGeom>
            <a:avLst/>
            <a:gdLst/>
            <a:ahLst/>
            <a:rect l="l" t="t" r="r" b="b"/>
            <a:pathLst>
              <a:path w="103" h="920">
                <a:moveTo>
                  <a:pt x="7" y="210"/>
                </a:moveTo>
                <a:cubicBezTo>
                  <a:pt x="11" y="288"/>
                  <a:pt x="17" y="367"/>
                  <a:pt x="26" y="445"/>
                </a:cubicBezTo>
                <a:cubicBezTo>
                  <a:pt x="34" y="523"/>
                  <a:pt x="44" y="601"/>
                  <a:pt x="57" y="679"/>
                </a:cubicBezTo>
                <a:cubicBezTo>
                  <a:pt x="69" y="757"/>
                  <a:pt x="84" y="834"/>
                  <a:pt x="101" y="911"/>
                </a:cubicBezTo>
                <a:cubicBezTo>
                  <a:pt x="102" y="914"/>
                  <a:pt x="103" y="917"/>
                  <a:pt x="103" y="920"/>
                </a:cubicBezTo>
                <a:cubicBezTo>
                  <a:pt x="102" y="905"/>
                  <a:pt x="100" y="889"/>
                  <a:pt x="99" y="874"/>
                </a:cubicBezTo>
                <a:cubicBezTo>
                  <a:pt x="99" y="871"/>
                  <a:pt x="99" y="868"/>
                  <a:pt x="99" y="866"/>
                </a:cubicBezTo>
                <a:cubicBezTo>
                  <a:pt x="85" y="803"/>
                  <a:pt x="73" y="741"/>
                  <a:pt x="63" y="678"/>
                </a:cubicBezTo>
                <a:cubicBezTo>
                  <a:pt x="50" y="600"/>
                  <a:pt x="39" y="523"/>
                  <a:pt x="30" y="444"/>
                </a:cubicBezTo>
                <a:cubicBezTo>
                  <a:pt x="21" y="366"/>
                  <a:pt x="14" y="288"/>
                  <a:pt x="9" y="209"/>
                </a:cubicBezTo>
                <a:cubicBezTo>
                  <a:pt x="7" y="170"/>
                  <a:pt x="5" y="131"/>
                  <a:pt x="3" y="92"/>
                </a:cubicBezTo>
                <a:cubicBezTo>
                  <a:pt x="2" y="61"/>
                  <a:pt x="1" y="31"/>
                  <a:pt x="1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31"/>
                  <a:pt x="1" y="61"/>
                  <a:pt x="1" y="92"/>
                </a:cubicBezTo>
                <a:cubicBezTo>
                  <a:pt x="3" y="131"/>
                  <a:pt x="4" y="170"/>
                  <a:pt x="7" y="210"/>
                </a:cubicBezTo>
                <a:close/>
              </a:path>
            </a:pathLst>
          </a:custGeom>
          <a:solidFill>
            <a:srgbClr val="766f5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" name="CustomShape 14"/>
          <p:cNvSpPr/>
          <p:nvPr/>
        </p:nvSpPr>
        <p:spPr>
          <a:xfrm>
            <a:off x="550440" y="4316400"/>
            <a:ext cx="423000" cy="1580400"/>
          </a:xfrm>
          <a:custGeom>
            <a:avLst/>
            <a:gdLst/>
            <a:ahLst/>
            <a:rect l="l" t="t" r="r" b="b"/>
            <a:pathLst>
              <a:path w="88" h="330">
                <a:moveTo>
                  <a:pt x="53" y="229"/>
                </a:moveTo>
                <a:cubicBezTo>
                  <a:pt x="64" y="263"/>
                  <a:pt x="75" y="297"/>
                  <a:pt x="88" y="330"/>
                </a:cubicBezTo>
                <a:cubicBezTo>
                  <a:pt x="88" y="323"/>
                  <a:pt x="88" y="315"/>
                  <a:pt x="88" y="308"/>
                </a:cubicBezTo>
                <a:cubicBezTo>
                  <a:pt x="88" y="307"/>
                  <a:pt x="88" y="305"/>
                  <a:pt x="88" y="304"/>
                </a:cubicBezTo>
                <a:cubicBezTo>
                  <a:pt x="79" y="278"/>
                  <a:pt x="70" y="252"/>
                  <a:pt x="62" y="226"/>
                </a:cubicBezTo>
                <a:cubicBezTo>
                  <a:pt x="38" y="152"/>
                  <a:pt x="17" y="76"/>
                  <a:pt x="0" y="0"/>
                </a:cubicBezTo>
                <a:cubicBezTo>
                  <a:pt x="2" y="21"/>
                  <a:pt x="4" y="42"/>
                  <a:pt x="7" y="63"/>
                </a:cubicBezTo>
                <a:cubicBezTo>
                  <a:pt x="21" y="119"/>
                  <a:pt x="36" y="174"/>
                  <a:pt x="53" y="229"/>
                </a:cubicBezTo>
                <a:close/>
              </a:path>
            </a:pathLst>
          </a:custGeom>
          <a:solidFill>
            <a:srgbClr val="766f5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" name="CustomShape 15"/>
          <p:cNvSpPr/>
          <p:nvPr/>
        </p:nvSpPr>
        <p:spPr>
          <a:xfrm>
            <a:off x="1006200" y="5862600"/>
            <a:ext cx="430560" cy="990360"/>
          </a:xfrm>
          <a:custGeom>
            <a:avLst/>
            <a:gdLst/>
            <a:ahLst/>
            <a:rect l="l" t="t" r="r" b="b"/>
            <a:pathLst>
              <a:path w="90" h="207">
                <a:moveTo>
                  <a:pt x="6" y="15"/>
                </a:moveTo>
                <a:cubicBezTo>
                  <a:pt x="4" y="10"/>
                  <a:pt x="2" y="5"/>
                  <a:pt x="0" y="0"/>
                </a:cubicBezTo>
                <a:cubicBezTo>
                  <a:pt x="0" y="9"/>
                  <a:pt x="0" y="19"/>
                  <a:pt x="1" y="29"/>
                </a:cubicBezTo>
                <a:cubicBezTo>
                  <a:pt x="14" y="62"/>
                  <a:pt x="27" y="95"/>
                  <a:pt x="42" y="127"/>
                </a:cubicBezTo>
                <a:cubicBezTo>
                  <a:pt x="54" y="154"/>
                  <a:pt x="67" y="181"/>
                  <a:pt x="80" y="207"/>
                </a:cubicBezTo>
                <a:cubicBezTo>
                  <a:pt x="90" y="207"/>
                  <a:pt x="90" y="207"/>
                  <a:pt x="90" y="207"/>
                </a:cubicBezTo>
                <a:cubicBezTo>
                  <a:pt x="76" y="180"/>
                  <a:pt x="63" y="152"/>
                  <a:pt x="50" y="123"/>
                </a:cubicBezTo>
                <a:cubicBezTo>
                  <a:pt x="34" y="88"/>
                  <a:pt x="20" y="51"/>
                  <a:pt x="6" y="15"/>
                </a:cubicBezTo>
                <a:close/>
              </a:path>
            </a:pathLst>
          </a:custGeom>
          <a:solidFill>
            <a:srgbClr val="766f5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" name="CustomShape 16"/>
          <p:cNvSpPr/>
          <p:nvPr/>
        </p:nvSpPr>
        <p:spPr>
          <a:xfrm>
            <a:off x="521640" y="4364280"/>
            <a:ext cx="551520" cy="2235600"/>
          </a:xfrm>
          <a:custGeom>
            <a:avLst/>
            <a:gdLst/>
            <a:ahLst/>
            <a:rect l="l" t="t" r="r" b="b"/>
            <a:pathLst>
              <a:path w="115" h="467">
                <a:moveTo>
                  <a:pt x="101" y="409"/>
                </a:moveTo>
                <a:cubicBezTo>
                  <a:pt x="93" y="388"/>
                  <a:pt x="85" y="366"/>
                  <a:pt x="78" y="344"/>
                </a:cubicBezTo>
                <a:cubicBezTo>
                  <a:pt x="57" y="281"/>
                  <a:pt x="41" y="216"/>
                  <a:pt x="29" y="151"/>
                </a:cubicBezTo>
                <a:cubicBezTo>
                  <a:pt x="22" y="119"/>
                  <a:pt x="17" y="86"/>
                  <a:pt x="13" y="53"/>
                </a:cubicBezTo>
                <a:cubicBezTo>
                  <a:pt x="9" y="35"/>
                  <a:pt x="4" y="18"/>
                  <a:pt x="0" y="0"/>
                </a:cubicBezTo>
                <a:cubicBezTo>
                  <a:pt x="5" y="51"/>
                  <a:pt x="12" y="102"/>
                  <a:pt x="21" y="152"/>
                </a:cubicBezTo>
                <a:cubicBezTo>
                  <a:pt x="33" y="218"/>
                  <a:pt x="49" y="283"/>
                  <a:pt x="69" y="347"/>
                </a:cubicBezTo>
                <a:cubicBezTo>
                  <a:pt x="79" y="378"/>
                  <a:pt x="90" y="410"/>
                  <a:pt x="103" y="441"/>
                </a:cubicBezTo>
                <a:cubicBezTo>
                  <a:pt x="107" y="449"/>
                  <a:pt x="111" y="458"/>
                  <a:pt x="115" y="467"/>
                </a:cubicBezTo>
                <a:cubicBezTo>
                  <a:pt x="114" y="464"/>
                  <a:pt x="113" y="461"/>
                  <a:pt x="112" y="458"/>
                </a:cubicBezTo>
                <a:cubicBezTo>
                  <a:pt x="108" y="442"/>
                  <a:pt x="104" y="425"/>
                  <a:pt x="101" y="409"/>
                </a:cubicBezTo>
                <a:close/>
              </a:path>
            </a:pathLst>
          </a:custGeom>
          <a:solidFill>
            <a:srgbClr val="766f5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" name="CustomShape 17"/>
          <p:cNvSpPr/>
          <p:nvPr/>
        </p:nvSpPr>
        <p:spPr>
          <a:xfrm>
            <a:off x="468000" y="1289160"/>
            <a:ext cx="173880" cy="3026880"/>
          </a:xfrm>
          <a:custGeom>
            <a:avLst/>
            <a:gdLst/>
            <a:ahLst/>
            <a:rect l="l" t="t" r="r" b="b"/>
            <a:pathLst>
              <a:path w="36" h="633">
                <a:moveTo>
                  <a:pt x="17" y="633"/>
                </a:moveTo>
                <a:cubicBezTo>
                  <a:pt x="15" y="621"/>
                  <a:pt x="14" y="609"/>
                  <a:pt x="13" y="597"/>
                </a:cubicBezTo>
                <a:cubicBezTo>
                  <a:pt x="8" y="530"/>
                  <a:pt x="5" y="464"/>
                  <a:pt x="5" y="398"/>
                </a:cubicBezTo>
                <a:cubicBezTo>
                  <a:pt x="5" y="331"/>
                  <a:pt x="8" y="265"/>
                  <a:pt x="13" y="198"/>
                </a:cubicBezTo>
                <a:cubicBezTo>
                  <a:pt x="15" y="165"/>
                  <a:pt x="18" y="132"/>
                  <a:pt x="22" y="99"/>
                </a:cubicBezTo>
                <a:cubicBezTo>
                  <a:pt x="26" y="66"/>
                  <a:pt x="30" y="33"/>
                  <a:pt x="36" y="0"/>
                </a:cubicBezTo>
                <a:cubicBezTo>
                  <a:pt x="35" y="0"/>
                  <a:pt x="35" y="0"/>
                  <a:pt x="35" y="0"/>
                </a:cubicBezTo>
                <a:cubicBezTo>
                  <a:pt x="29" y="33"/>
                  <a:pt x="24" y="66"/>
                  <a:pt x="20" y="99"/>
                </a:cubicBezTo>
                <a:cubicBezTo>
                  <a:pt x="16" y="132"/>
                  <a:pt x="13" y="165"/>
                  <a:pt x="10" y="198"/>
                </a:cubicBezTo>
                <a:cubicBezTo>
                  <a:pt x="4" y="264"/>
                  <a:pt x="1" y="331"/>
                  <a:pt x="1" y="398"/>
                </a:cubicBezTo>
                <a:cubicBezTo>
                  <a:pt x="0" y="461"/>
                  <a:pt x="2" y="525"/>
                  <a:pt x="7" y="589"/>
                </a:cubicBezTo>
                <a:cubicBezTo>
                  <a:pt x="10" y="603"/>
                  <a:pt x="13" y="618"/>
                  <a:pt x="16" y="632"/>
                </a:cubicBezTo>
                <a:cubicBezTo>
                  <a:pt x="16" y="632"/>
                  <a:pt x="17" y="633"/>
                  <a:pt x="17" y="633"/>
                </a:cubicBezTo>
                <a:close/>
              </a:path>
            </a:pathLst>
          </a:custGeom>
          <a:solidFill>
            <a:srgbClr val="766f5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" name="CustomShape 18"/>
          <p:cNvSpPr/>
          <p:nvPr/>
        </p:nvSpPr>
        <p:spPr>
          <a:xfrm>
            <a:off x="1111680" y="6571440"/>
            <a:ext cx="133920" cy="281160"/>
          </a:xfrm>
          <a:custGeom>
            <a:avLst/>
            <a:gdLst/>
            <a:ahLst/>
            <a:rect l="l" t="t" r="r" b="b"/>
            <a:pathLst>
              <a:path w="28" h="59">
                <a:moveTo>
                  <a:pt x="22" y="59"/>
                </a:moveTo>
                <a:cubicBezTo>
                  <a:pt x="28" y="59"/>
                  <a:pt x="28" y="59"/>
                  <a:pt x="28" y="59"/>
                </a:cubicBezTo>
                <a:cubicBezTo>
                  <a:pt x="18" y="40"/>
                  <a:pt x="9" y="20"/>
                  <a:pt x="0" y="0"/>
                </a:cubicBezTo>
                <a:cubicBezTo>
                  <a:pt x="6" y="20"/>
                  <a:pt x="13" y="40"/>
                  <a:pt x="22" y="59"/>
                </a:cubicBezTo>
                <a:close/>
              </a:path>
            </a:pathLst>
          </a:custGeom>
          <a:solidFill>
            <a:srgbClr val="766f5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" name="CustomShape 19"/>
          <p:cNvSpPr/>
          <p:nvPr/>
        </p:nvSpPr>
        <p:spPr>
          <a:xfrm>
            <a:off x="502560" y="4107600"/>
            <a:ext cx="82080" cy="511200"/>
          </a:xfrm>
          <a:custGeom>
            <a:avLst/>
            <a:gdLst/>
            <a:ahLst/>
            <a:rect l="l" t="t" r="r" b="b"/>
            <a:pathLst>
              <a:path w="17" h="107">
                <a:moveTo>
                  <a:pt x="4" y="54"/>
                </a:moveTo>
                <a:cubicBezTo>
                  <a:pt x="8" y="72"/>
                  <a:pt x="13" y="89"/>
                  <a:pt x="17" y="107"/>
                </a:cubicBezTo>
                <a:cubicBezTo>
                  <a:pt x="14" y="86"/>
                  <a:pt x="12" y="65"/>
                  <a:pt x="10" y="44"/>
                </a:cubicBezTo>
                <a:cubicBezTo>
                  <a:pt x="10" y="44"/>
                  <a:pt x="9" y="43"/>
                  <a:pt x="9" y="43"/>
                </a:cubicBezTo>
                <a:cubicBezTo>
                  <a:pt x="6" y="29"/>
                  <a:pt x="3" y="14"/>
                  <a:pt x="0" y="0"/>
                </a:cubicBezTo>
                <a:cubicBezTo>
                  <a:pt x="0" y="2"/>
                  <a:pt x="0" y="5"/>
                  <a:pt x="0" y="8"/>
                </a:cubicBezTo>
                <a:cubicBezTo>
                  <a:pt x="1" y="23"/>
                  <a:pt x="3" y="39"/>
                  <a:pt x="4" y="54"/>
                </a:cubicBezTo>
                <a:close/>
              </a:path>
            </a:pathLst>
          </a:custGeom>
          <a:solidFill>
            <a:srgbClr val="766f5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" name="CustomShape 20"/>
          <p:cNvSpPr/>
          <p:nvPr/>
        </p:nvSpPr>
        <p:spPr>
          <a:xfrm>
            <a:off x="973800" y="3145680"/>
            <a:ext cx="1409760" cy="2716560"/>
          </a:xfrm>
          <a:custGeom>
            <a:avLst/>
            <a:gdLst/>
            <a:ahLst/>
            <a:rect l="l" t="t" r="r" b="b"/>
            <a:pathLst>
              <a:path w="294" h="568">
                <a:moveTo>
                  <a:pt x="8" y="553"/>
                </a:moveTo>
                <a:cubicBezTo>
                  <a:pt x="9" y="501"/>
                  <a:pt x="19" y="448"/>
                  <a:pt x="35" y="397"/>
                </a:cubicBezTo>
                <a:cubicBezTo>
                  <a:pt x="51" y="347"/>
                  <a:pt x="73" y="298"/>
                  <a:pt x="99" y="252"/>
                </a:cubicBezTo>
                <a:cubicBezTo>
                  <a:pt x="124" y="205"/>
                  <a:pt x="154" y="161"/>
                  <a:pt x="187" y="119"/>
                </a:cubicBezTo>
                <a:cubicBezTo>
                  <a:pt x="203" y="98"/>
                  <a:pt x="220" y="77"/>
                  <a:pt x="238" y="58"/>
                </a:cubicBezTo>
                <a:cubicBezTo>
                  <a:pt x="247" y="48"/>
                  <a:pt x="256" y="38"/>
                  <a:pt x="265" y="28"/>
                </a:cubicBezTo>
                <a:cubicBezTo>
                  <a:pt x="274" y="19"/>
                  <a:pt x="284" y="9"/>
                  <a:pt x="294" y="0"/>
                </a:cubicBezTo>
                <a:cubicBezTo>
                  <a:pt x="293" y="0"/>
                  <a:pt x="293" y="0"/>
                  <a:pt x="293" y="0"/>
                </a:cubicBezTo>
                <a:cubicBezTo>
                  <a:pt x="283" y="9"/>
                  <a:pt x="273" y="18"/>
                  <a:pt x="264" y="27"/>
                </a:cubicBezTo>
                <a:cubicBezTo>
                  <a:pt x="255" y="37"/>
                  <a:pt x="246" y="47"/>
                  <a:pt x="237" y="56"/>
                </a:cubicBezTo>
                <a:cubicBezTo>
                  <a:pt x="218" y="76"/>
                  <a:pt x="201" y="96"/>
                  <a:pt x="185" y="117"/>
                </a:cubicBezTo>
                <a:cubicBezTo>
                  <a:pt x="151" y="159"/>
                  <a:pt x="121" y="203"/>
                  <a:pt x="95" y="249"/>
                </a:cubicBezTo>
                <a:cubicBezTo>
                  <a:pt x="68" y="296"/>
                  <a:pt x="46" y="345"/>
                  <a:pt x="30" y="396"/>
                </a:cubicBezTo>
                <a:cubicBezTo>
                  <a:pt x="13" y="445"/>
                  <a:pt x="3" y="497"/>
                  <a:pt x="0" y="549"/>
                </a:cubicBezTo>
                <a:cubicBezTo>
                  <a:pt x="3" y="555"/>
                  <a:pt x="5" y="561"/>
                  <a:pt x="7" y="568"/>
                </a:cubicBezTo>
                <a:cubicBezTo>
                  <a:pt x="7" y="563"/>
                  <a:pt x="7" y="558"/>
                  <a:pt x="8" y="553"/>
                </a:cubicBezTo>
                <a:close/>
              </a:path>
            </a:pathLst>
          </a:custGeom>
          <a:solidFill>
            <a:srgbClr val="766f5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" name="CustomShape 21"/>
          <p:cNvSpPr/>
          <p:nvPr/>
        </p:nvSpPr>
        <p:spPr>
          <a:xfrm>
            <a:off x="1073520" y="6600240"/>
            <a:ext cx="120240" cy="252720"/>
          </a:xfrm>
          <a:custGeom>
            <a:avLst/>
            <a:gdLst/>
            <a:ahLst/>
            <a:rect l="l" t="t" r="r" b="b"/>
            <a:pathLst>
              <a:path w="25" h="53">
                <a:moveTo>
                  <a:pt x="0" y="0"/>
                </a:moveTo>
                <a:cubicBezTo>
                  <a:pt x="5" y="18"/>
                  <a:pt x="12" y="36"/>
                  <a:pt x="19" y="53"/>
                </a:cubicBezTo>
                <a:cubicBezTo>
                  <a:pt x="25" y="53"/>
                  <a:pt x="25" y="53"/>
                  <a:pt x="25" y="53"/>
                </a:cubicBezTo>
                <a:cubicBezTo>
                  <a:pt x="16" y="36"/>
                  <a:pt x="8" y="18"/>
                  <a:pt x="0" y="0"/>
                </a:cubicBezTo>
                <a:close/>
              </a:path>
            </a:pathLst>
          </a:custGeom>
          <a:solidFill>
            <a:srgbClr val="766f5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" name="CustomShape 22"/>
          <p:cNvSpPr/>
          <p:nvPr/>
        </p:nvSpPr>
        <p:spPr>
          <a:xfrm>
            <a:off x="973800" y="5897160"/>
            <a:ext cx="137520" cy="673920"/>
          </a:xfrm>
          <a:custGeom>
            <a:avLst/>
            <a:gdLst/>
            <a:ahLst/>
            <a:rect l="l" t="t" r="r" b="b"/>
            <a:pathLst>
              <a:path w="29" h="141">
                <a:moveTo>
                  <a:pt x="0" y="0"/>
                </a:moveTo>
                <a:cubicBezTo>
                  <a:pt x="0" y="30"/>
                  <a:pt x="2" y="60"/>
                  <a:pt x="7" y="89"/>
                </a:cubicBezTo>
                <a:cubicBezTo>
                  <a:pt x="11" y="98"/>
                  <a:pt x="14" y="108"/>
                  <a:pt x="18" y="117"/>
                </a:cubicBezTo>
                <a:cubicBezTo>
                  <a:pt x="22" y="125"/>
                  <a:pt x="25" y="133"/>
                  <a:pt x="29" y="141"/>
                </a:cubicBezTo>
                <a:cubicBezTo>
                  <a:pt x="28" y="139"/>
                  <a:pt x="28" y="137"/>
                  <a:pt x="27" y="135"/>
                </a:cubicBezTo>
                <a:cubicBezTo>
                  <a:pt x="16" y="98"/>
                  <a:pt x="10" y="60"/>
                  <a:pt x="8" y="22"/>
                </a:cubicBezTo>
                <a:cubicBezTo>
                  <a:pt x="7" y="18"/>
                  <a:pt x="5" y="15"/>
                  <a:pt x="4" y="11"/>
                </a:cubicBezTo>
                <a:cubicBezTo>
                  <a:pt x="2" y="7"/>
                  <a:pt x="1" y="3"/>
                  <a:pt x="0" y="0"/>
                </a:cubicBezTo>
                <a:close/>
              </a:path>
            </a:pathLst>
          </a:custGeom>
          <a:solidFill>
            <a:srgbClr val="766f5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" name="CustomShape 23"/>
          <p:cNvSpPr/>
          <p:nvPr/>
        </p:nvSpPr>
        <p:spPr>
          <a:xfrm>
            <a:off x="973800" y="5772600"/>
            <a:ext cx="37800" cy="227520"/>
          </a:xfrm>
          <a:custGeom>
            <a:avLst/>
            <a:gdLst/>
            <a:ahLst/>
            <a:rect l="l" t="t" r="r" b="b"/>
            <a:pathLst>
              <a:path w="8" h="48">
                <a:moveTo>
                  <a:pt x="0" y="26"/>
                </a:moveTo>
                <a:cubicBezTo>
                  <a:pt x="1" y="29"/>
                  <a:pt x="2" y="33"/>
                  <a:pt x="4" y="37"/>
                </a:cubicBezTo>
                <a:cubicBezTo>
                  <a:pt x="5" y="41"/>
                  <a:pt x="7" y="44"/>
                  <a:pt x="8" y="48"/>
                </a:cubicBezTo>
                <a:cubicBezTo>
                  <a:pt x="7" y="38"/>
                  <a:pt x="7" y="28"/>
                  <a:pt x="7" y="19"/>
                </a:cubicBezTo>
                <a:cubicBezTo>
                  <a:pt x="5" y="12"/>
                  <a:pt x="3" y="6"/>
                  <a:pt x="0" y="0"/>
                </a:cubicBezTo>
                <a:cubicBezTo>
                  <a:pt x="0" y="1"/>
                  <a:pt x="0" y="3"/>
                  <a:pt x="0" y="4"/>
                </a:cubicBezTo>
                <a:cubicBezTo>
                  <a:pt x="0" y="11"/>
                  <a:pt x="0" y="19"/>
                  <a:pt x="0" y="26"/>
                </a:cubicBezTo>
                <a:close/>
              </a:path>
            </a:pathLst>
          </a:custGeom>
          <a:solidFill>
            <a:srgbClr val="766f5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" name="CustomShape 24"/>
          <p:cNvSpPr/>
          <p:nvPr/>
        </p:nvSpPr>
        <p:spPr>
          <a:xfrm>
            <a:off x="1006200" y="6322680"/>
            <a:ext cx="210240" cy="530280"/>
          </a:xfrm>
          <a:custGeom>
            <a:avLst/>
            <a:gdLst/>
            <a:ahLst/>
            <a:rect l="l" t="t" r="r" b="b"/>
            <a:pathLst>
              <a:path w="44" h="111">
                <a:moveTo>
                  <a:pt x="11" y="28"/>
                </a:moveTo>
                <a:cubicBezTo>
                  <a:pt x="7" y="19"/>
                  <a:pt x="4" y="9"/>
                  <a:pt x="0" y="0"/>
                </a:cubicBezTo>
                <a:cubicBezTo>
                  <a:pt x="3" y="16"/>
                  <a:pt x="7" y="33"/>
                  <a:pt x="11" y="49"/>
                </a:cubicBezTo>
                <a:cubicBezTo>
                  <a:pt x="12" y="52"/>
                  <a:pt x="13" y="55"/>
                  <a:pt x="14" y="58"/>
                </a:cubicBezTo>
                <a:cubicBezTo>
                  <a:pt x="22" y="76"/>
                  <a:pt x="30" y="94"/>
                  <a:pt x="39" y="111"/>
                </a:cubicBezTo>
                <a:cubicBezTo>
                  <a:pt x="44" y="111"/>
                  <a:pt x="44" y="111"/>
                  <a:pt x="44" y="111"/>
                </a:cubicBezTo>
                <a:cubicBezTo>
                  <a:pt x="35" y="92"/>
                  <a:pt x="28" y="72"/>
                  <a:pt x="22" y="52"/>
                </a:cubicBezTo>
                <a:cubicBezTo>
                  <a:pt x="18" y="44"/>
                  <a:pt x="15" y="36"/>
                  <a:pt x="11" y="28"/>
                </a:cubicBezTo>
                <a:close/>
              </a:path>
            </a:pathLst>
          </a:custGeom>
          <a:solidFill>
            <a:srgbClr val="766f5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" name="CustomShape 25"/>
          <p:cNvSpPr/>
          <p:nvPr/>
        </p:nvSpPr>
        <p:spPr>
          <a:xfrm>
            <a:off x="0" y="0"/>
            <a:ext cx="182520" cy="6857640"/>
          </a:xfrm>
          <a:prstGeom prst="rect">
            <a:avLst/>
          </a:prstGeom>
          <a:solidFill>
            <a:srgbClr val="766f54"/>
          </a:solidFill>
          <a:ln w="9360">
            <a:noFill/>
          </a:ln>
          <a:effectLst>
            <a:outerShdw dist="25560" dir="5400000">
              <a:srgbClr val="000000">
                <a:alpha val="2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25" name="PlaceHolder 26"/>
          <p:cNvSpPr>
            <a:spLocks noGrp="1"/>
          </p:cNvSpPr>
          <p:nvPr>
            <p:ph type="title"/>
          </p:nvPr>
        </p:nvSpPr>
        <p:spPr>
          <a:xfrm>
            <a:off x="2589120" y="2514600"/>
            <a:ext cx="8915040" cy="2262600"/>
          </a:xfrm>
          <a:prstGeom prst="rect">
            <a:avLst/>
          </a:prstGeom>
        </p:spPr>
        <p:txBody>
          <a:bodyPr anchor="b">
            <a:normAutofit/>
          </a:bodyPr>
          <a:p>
            <a:pPr>
              <a:lnSpc>
                <a:spcPct val="100000"/>
              </a:lnSpc>
            </a:pPr>
            <a:r>
              <a:rPr b="0" lang="en-US" sz="5400" spc="-1" strike="noStrike">
                <a:solidFill>
                  <a:srgbClr val="262626"/>
                </a:solidFill>
                <a:latin typeface="Century Gothic"/>
              </a:rPr>
              <a:t>Click to edit Master title style</a:t>
            </a:r>
            <a:endParaRPr b="0" lang="en-US" sz="54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26" name="PlaceHolder 27"/>
          <p:cNvSpPr>
            <a:spLocks noGrp="1"/>
          </p:cNvSpPr>
          <p:nvPr>
            <p:ph type="dt"/>
          </p:nvPr>
        </p:nvSpPr>
        <p:spPr>
          <a:xfrm>
            <a:off x="10361520" y="6130440"/>
            <a:ext cx="1145880" cy="3700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862464A9-3686-4070-BC4D-D36478C2519C}" type="datetime">
              <a:rPr b="0" lang="pt-BR" sz="900" spc="-1" strike="noStrike">
                <a:solidFill>
                  <a:srgbClr val="8b8b8b"/>
                </a:solidFill>
                <a:latin typeface="Century Gothic"/>
              </a:rPr>
              <a:t>03/07/18</a:t>
            </a:fld>
            <a:endParaRPr b="0" lang="pt-BR" sz="900" spc="-1" strike="noStrike">
              <a:latin typeface="Times New Roman"/>
            </a:endParaRPr>
          </a:p>
        </p:txBody>
      </p:sp>
      <p:sp>
        <p:nvSpPr>
          <p:cNvPr id="27" name="PlaceHolder 28"/>
          <p:cNvSpPr>
            <a:spLocks noGrp="1"/>
          </p:cNvSpPr>
          <p:nvPr>
            <p:ph type="ftr"/>
          </p:nvPr>
        </p:nvSpPr>
        <p:spPr>
          <a:xfrm>
            <a:off x="2589120" y="6135840"/>
            <a:ext cx="7619760" cy="364680"/>
          </a:xfrm>
          <a:prstGeom prst="rect">
            <a:avLst/>
          </a:prstGeom>
        </p:spPr>
        <p:txBody>
          <a:bodyPr anchor="ctr"/>
          <a:p>
            <a:endParaRPr b="0" lang="pt-BR" sz="2400" spc="-1" strike="noStrike">
              <a:latin typeface="Times New Roman"/>
            </a:endParaRPr>
          </a:p>
        </p:txBody>
      </p:sp>
      <p:sp>
        <p:nvSpPr>
          <p:cNvPr id="28" name="CustomShape 29"/>
          <p:cNvSpPr/>
          <p:nvPr/>
        </p:nvSpPr>
        <p:spPr>
          <a:xfrm>
            <a:off x="0" y="4323960"/>
            <a:ext cx="1744200" cy="778320"/>
          </a:xfrm>
          <a:custGeom>
            <a:avLst/>
            <a:gdLst/>
            <a:ahLst/>
            <a:rect l="l" t="t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rgbClr val="a5301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" name="PlaceHolder 30"/>
          <p:cNvSpPr>
            <a:spLocks noGrp="1"/>
          </p:cNvSpPr>
          <p:nvPr>
            <p:ph type="sldNum"/>
          </p:nvPr>
        </p:nvSpPr>
        <p:spPr>
          <a:xfrm>
            <a:off x="531720" y="4529520"/>
            <a:ext cx="77940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EF68CEC5-A83A-4B61-95A3-CBE6506E5F8D}" type="slidenum">
              <a:rPr b="0" lang="pt-BR" sz="2000" spc="-1" strike="noStrike">
                <a:solidFill>
                  <a:srgbClr val="feffff"/>
                </a:solidFill>
                <a:latin typeface="Century Gothic"/>
              </a:rPr>
              <a:t>&lt;número&gt;</a:t>
            </a:fld>
            <a:endParaRPr b="0" lang="pt-BR" sz="2000" spc="-1" strike="noStrike">
              <a:latin typeface="Times New Roman"/>
            </a:endParaRPr>
          </a:p>
        </p:txBody>
      </p:sp>
      <p:sp>
        <p:nvSpPr>
          <p:cNvPr id="30" name="PlaceHolder 31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404040"/>
                </a:solidFill>
                <a:latin typeface="Century Gothic"/>
              </a:rPr>
              <a:t>Clique para editar o formato do texto da estrutura de tópicos</a:t>
            </a: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404040"/>
                </a:solidFill>
                <a:latin typeface="Century Gothic"/>
              </a:rPr>
              <a:t>2.º nível da estrutura de tópicos</a:t>
            </a:r>
            <a:endParaRPr b="0" lang="en-US" sz="1400" spc="-1" strike="noStrike">
              <a:solidFill>
                <a:srgbClr val="404040"/>
              </a:solidFill>
              <a:latin typeface="Century Gothic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404040"/>
                </a:solidFill>
                <a:latin typeface="Century Gothic"/>
              </a:rPr>
              <a:t>3.º nível da estrutura de tópicos</a:t>
            </a:r>
            <a:endParaRPr b="0" lang="en-US" sz="1200" spc="-1" strike="noStrike">
              <a:solidFill>
                <a:srgbClr val="404040"/>
              </a:solidFill>
              <a:latin typeface="Century Gothic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200" spc="-1" strike="noStrike">
                <a:solidFill>
                  <a:srgbClr val="404040"/>
                </a:solidFill>
                <a:latin typeface="Century Gothic"/>
              </a:rPr>
              <a:t>4.º nível da estrutura de tópicos</a:t>
            </a:r>
            <a:endParaRPr b="0" lang="en-US" sz="1200" spc="-1" strike="noStrike">
              <a:solidFill>
                <a:srgbClr val="404040"/>
              </a:solidFill>
              <a:latin typeface="Century Gothic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404040"/>
                </a:solidFill>
                <a:latin typeface="Century Gothic"/>
              </a:rPr>
              <a:t>5.º nível da estrutura de tópicos</a:t>
            </a:r>
            <a:endParaRPr b="0" lang="en-US" sz="2000" spc="-1" strike="noStrike">
              <a:solidFill>
                <a:srgbClr val="404040"/>
              </a:solidFill>
              <a:latin typeface="Century Gothic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404040"/>
                </a:solidFill>
                <a:latin typeface="Century Gothic"/>
              </a:rPr>
              <a:t>6.º nível da estrutura de tópicos</a:t>
            </a:r>
            <a:endParaRPr b="0" lang="en-US" sz="2000" spc="-1" strike="noStrike">
              <a:solidFill>
                <a:srgbClr val="404040"/>
              </a:solidFill>
              <a:latin typeface="Century Gothic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404040"/>
                </a:solidFill>
                <a:latin typeface="Century Gothic"/>
              </a:rPr>
              <a:t>7.º nível da estrutura de tópicos</a:t>
            </a:r>
            <a:endParaRPr b="0" lang="en-US" sz="20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CustomShape 1"/>
          <p:cNvSpPr/>
          <p:nvPr/>
        </p:nvSpPr>
        <p:spPr>
          <a:xfrm>
            <a:off x="0" y="2575080"/>
            <a:ext cx="100440" cy="625680"/>
          </a:xfrm>
          <a:custGeom>
            <a:avLst/>
            <a:gdLst/>
            <a:ahLst/>
            <a:rect l="l" t="t" r="r" b="b"/>
            <a:pathLst>
              <a:path w="22" h="136">
                <a:moveTo>
                  <a:pt x="22" y="136"/>
                </a:moveTo>
                <a:cubicBezTo>
                  <a:pt x="20" y="117"/>
                  <a:pt x="19" y="99"/>
                  <a:pt x="17" y="80"/>
                </a:cubicBezTo>
                <a:cubicBezTo>
                  <a:pt x="11" y="54"/>
                  <a:pt x="6" y="27"/>
                  <a:pt x="0" y="0"/>
                </a:cubicBezTo>
                <a:cubicBezTo>
                  <a:pt x="0" y="35"/>
                  <a:pt x="0" y="35"/>
                  <a:pt x="0" y="35"/>
                </a:cubicBezTo>
                <a:cubicBezTo>
                  <a:pt x="6" y="64"/>
                  <a:pt x="13" y="94"/>
                  <a:pt x="20" y="124"/>
                </a:cubicBezTo>
                <a:cubicBezTo>
                  <a:pt x="20" y="128"/>
                  <a:pt x="21" y="132"/>
                  <a:pt x="22" y="136"/>
                </a:cubicBezTo>
                <a:close/>
              </a:path>
            </a:pathLst>
          </a:custGeom>
          <a:solidFill>
            <a:srgbClr val="766f54">
              <a:alpha val="2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8" name="CustomShape 2"/>
          <p:cNvSpPr/>
          <p:nvPr/>
        </p:nvSpPr>
        <p:spPr>
          <a:xfrm>
            <a:off x="128520" y="3156480"/>
            <a:ext cx="646200" cy="2322000"/>
          </a:xfrm>
          <a:custGeom>
            <a:avLst/>
            <a:gdLst/>
            <a:ahLst/>
            <a:rect l="l" t="t" r="r" b="b"/>
            <a:pathLst>
              <a:path w="140" h="504">
                <a:moveTo>
                  <a:pt x="86" y="350"/>
                </a:moveTo>
                <a:cubicBezTo>
                  <a:pt x="103" y="402"/>
                  <a:pt x="120" y="453"/>
                  <a:pt x="139" y="504"/>
                </a:cubicBezTo>
                <a:cubicBezTo>
                  <a:pt x="139" y="495"/>
                  <a:pt x="139" y="487"/>
                  <a:pt x="140" y="478"/>
                </a:cubicBezTo>
                <a:cubicBezTo>
                  <a:pt x="124" y="435"/>
                  <a:pt x="109" y="391"/>
                  <a:pt x="95" y="347"/>
                </a:cubicBezTo>
                <a:cubicBezTo>
                  <a:pt x="58" y="233"/>
                  <a:pt x="27" y="117"/>
                  <a:pt x="0" y="0"/>
                </a:cubicBezTo>
                <a:cubicBezTo>
                  <a:pt x="2" y="20"/>
                  <a:pt x="4" y="41"/>
                  <a:pt x="6" y="61"/>
                </a:cubicBezTo>
                <a:cubicBezTo>
                  <a:pt x="30" y="158"/>
                  <a:pt x="56" y="255"/>
                  <a:pt x="86" y="350"/>
                </a:cubicBezTo>
                <a:close/>
              </a:path>
            </a:pathLst>
          </a:custGeom>
          <a:solidFill>
            <a:srgbClr val="766f54">
              <a:alpha val="2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9" name="CustomShape 3"/>
          <p:cNvSpPr/>
          <p:nvPr/>
        </p:nvSpPr>
        <p:spPr>
          <a:xfrm>
            <a:off x="807120" y="5447160"/>
            <a:ext cx="609120" cy="1419840"/>
          </a:xfrm>
          <a:custGeom>
            <a:avLst/>
            <a:gdLst/>
            <a:ahLst/>
            <a:rect l="l" t="t" r="r" b="b"/>
            <a:pathLst>
              <a:path w="132" h="308">
                <a:moveTo>
                  <a:pt x="8" y="22"/>
                </a:moveTo>
                <a:cubicBezTo>
                  <a:pt x="5" y="15"/>
                  <a:pt x="2" y="8"/>
                  <a:pt x="0" y="0"/>
                </a:cubicBezTo>
                <a:cubicBezTo>
                  <a:pt x="0" y="10"/>
                  <a:pt x="0" y="19"/>
                  <a:pt x="0" y="29"/>
                </a:cubicBezTo>
                <a:cubicBezTo>
                  <a:pt x="21" y="85"/>
                  <a:pt x="44" y="140"/>
                  <a:pt x="68" y="194"/>
                </a:cubicBezTo>
                <a:cubicBezTo>
                  <a:pt x="85" y="232"/>
                  <a:pt x="104" y="270"/>
                  <a:pt x="123" y="308"/>
                </a:cubicBezTo>
                <a:cubicBezTo>
                  <a:pt x="132" y="308"/>
                  <a:pt x="132" y="308"/>
                  <a:pt x="132" y="308"/>
                </a:cubicBezTo>
                <a:cubicBezTo>
                  <a:pt x="113" y="269"/>
                  <a:pt x="94" y="230"/>
                  <a:pt x="77" y="190"/>
                </a:cubicBezTo>
                <a:cubicBezTo>
                  <a:pt x="52" y="135"/>
                  <a:pt x="29" y="79"/>
                  <a:pt x="8" y="22"/>
                </a:cubicBezTo>
                <a:close/>
              </a:path>
            </a:pathLst>
          </a:custGeom>
          <a:solidFill>
            <a:srgbClr val="766f54">
              <a:alpha val="2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0" name="CustomShape 4"/>
          <p:cNvSpPr/>
          <p:nvPr/>
        </p:nvSpPr>
        <p:spPr>
          <a:xfrm>
            <a:off x="959760" y="6503760"/>
            <a:ext cx="171000" cy="363240"/>
          </a:xfrm>
          <a:custGeom>
            <a:avLst/>
            <a:gdLst/>
            <a:ahLst/>
            <a:rect l="l" t="t" r="r" b="b"/>
            <a:pathLst>
              <a:path w="37" h="79">
                <a:moveTo>
                  <a:pt x="28" y="79"/>
                </a:moveTo>
                <a:cubicBezTo>
                  <a:pt x="37" y="79"/>
                  <a:pt x="37" y="79"/>
                  <a:pt x="37" y="79"/>
                </a:cubicBezTo>
                <a:cubicBezTo>
                  <a:pt x="24" y="53"/>
                  <a:pt x="12" y="27"/>
                  <a:pt x="0" y="0"/>
                </a:cubicBezTo>
                <a:cubicBezTo>
                  <a:pt x="8" y="27"/>
                  <a:pt x="17" y="53"/>
                  <a:pt x="28" y="79"/>
                </a:cubicBezTo>
                <a:close/>
              </a:path>
            </a:pathLst>
          </a:custGeom>
          <a:solidFill>
            <a:srgbClr val="766f54">
              <a:alpha val="2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1" name="CustomShape 5"/>
          <p:cNvSpPr/>
          <p:nvPr/>
        </p:nvSpPr>
        <p:spPr>
          <a:xfrm>
            <a:off x="100800" y="3201120"/>
            <a:ext cx="821520" cy="3328200"/>
          </a:xfrm>
          <a:custGeom>
            <a:avLst/>
            <a:gdLst/>
            <a:ahLst/>
            <a:rect l="l" t="t" r="r" b="b"/>
            <a:pathLst>
              <a:path w="178" h="722">
                <a:moveTo>
                  <a:pt x="162" y="660"/>
                </a:moveTo>
                <a:cubicBezTo>
                  <a:pt x="145" y="618"/>
                  <a:pt x="130" y="576"/>
                  <a:pt x="116" y="534"/>
                </a:cubicBezTo>
                <a:cubicBezTo>
                  <a:pt x="84" y="437"/>
                  <a:pt x="59" y="337"/>
                  <a:pt x="40" y="236"/>
                </a:cubicBezTo>
                <a:cubicBezTo>
                  <a:pt x="29" y="175"/>
                  <a:pt x="20" y="113"/>
                  <a:pt x="12" y="51"/>
                </a:cubicBezTo>
                <a:cubicBezTo>
                  <a:pt x="8" y="34"/>
                  <a:pt x="4" y="17"/>
                  <a:pt x="0" y="0"/>
                </a:cubicBezTo>
                <a:cubicBezTo>
                  <a:pt x="8" y="79"/>
                  <a:pt x="19" y="159"/>
                  <a:pt x="33" y="237"/>
                </a:cubicBezTo>
                <a:cubicBezTo>
                  <a:pt x="51" y="339"/>
                  <a:pt x="76" y="439"/>
                  <a:pt x="107" y="537"/>
                </a:cubicBezTo>
                <a:cubicBezTo>
                  <a:pt x="123" y="586"/>
                  <a:pt x="141" y="634"/>
                  <a:pt x="160" y="681"/>
                </a:cubicBezTo>
                <a:cubicBezTo>
                  <a:pt x="166" y="695"/>
                  <a:pt x="172" y="708"/>
                  <a:pt x="178" y="722"/>
                </a:cubicBezTo>
                <a:cubicBezTo>
                  <a:pt x="176" y="717"/>
                  <a:pt x="175" y="713"/>
                  <a:pt x="174" y="708"/>
                </a:cubicBezTo>
                <a:cubicBezTo>
                  <a:pt x="169" y="692"/>
                  <a:pt x="165" y="676"/>
                  <a:pt x="162" y="660"/>
                </a:cubicBezTo>
                <a:close/>
              </a:path>
            </a:pathLst>
          </a:custGeom>
          <a:solidFill>
            <a:srgbClr val="766f54">
              <a:alpha val="2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2" name="CustomShape 6"/>
          <p:cNvSpPr/>
          <p:nvPr/>
        </p:nvSpPr>
        <p:spPr>
          <a:xfrm>
            <a:off x="22320" y="228600"/>
            <a:ext cx="105840" cy="2927520"/>
          </a:xfrm>
          <a:custGeom>
            <a:avLst/>
            <a:gdLst/>
            <a:ahLst/>
            <a:rect l="l" t="t" r="r" b="b"/>
            <a:pathLst>
              <a:path w="23" h="635">
                <a:moveTo>
                  <a:pt x="11" y="577"/>
                </a:moveTo>
                <a:cubicBezTo>
                  <a:pt x="12" y="581"/>
                  <a:pt x="12" y="585"/>
                  <a:pt x="12" y="589"/>
                </a:cubicBezTo>
                <a:cubicBezTo>
                  <a:pt x="15" y="603"/>
                  <a:pt x="19" y="617"/>
                  <a:pt x="22" y="632"/>
                </a:cubicBezTo>
                <a:cubicBezTo>
                  <a:pt x="22" y="633"/>
                  <a:pt x="22" y="634"/>
                  <a:pt x="23" y="635"/>
                </a:cubicBezTo>
                <a:cubicBezTo>
                  <a:pt x="21" y="615"/>
                  <a:pt x="19" y="596"/>
                  <a:pt x="17" y="576"/>
                </a:cubicBezTo>
                <a:cubicBezTo>
                  <a:pt x="9" y="474"/>
                  <a:pt x="5" y="372"/>
                  <a:pt x="5" y="269"/>
                </a:cubicBezTo>
                <a:cubicBezTo>
                  <a:pt x="6" y="179"/>
                  <a:pt x="9" y="90"/>
                  <a:pt x="15" y="0"/>
                </a:cubicBezTo>
                <a:cubicBezTo>
                  <a:pt x="12" y="0"/>
                  <a:pt x="12" y="0"/>
                  <a:pt x="12" y="0"/>
                </a:cubicBezTo>
                <a:cubicBezTo>
                  <a:pt x="5" y="89"/>
                  <a:pt x="2" y="179"/>
                  <a:pt x="1" y="269"/>
                </a:cubicBezTo>
                <a:cubicBezTo>
                  <a:pt x="0" y="372"/>
                  <a:pt x="3" y="474"/>
                  <a:pt x="11" y="577"/>
                </a:cubicBezTo>
                <a:close/>
              </a:path>
            </a:pathLst>
          </a:custGeom>
          <a:solidFill>
            <a:srgbClr val="766f54">
              <a:alpha val="2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3" name="CustomShape 7"/>
          <p:cNvSpPr/>
          <p:nvPr/>
        </p:nvSpPr>
        <p:spPr>
          <a:xfrm>
            <a:off x="78120" y="2944080"/>
            <a:ext cx="77760" cy="493560"/>
          </a:xfrm>
          <a:custGeom>
            <a:avLst/>
            <a:gdLst/>
            <a:ahLst/>
            <a:rect l="l" t="t" r="r" b="b"/>
            <a:pathLst>
              <a:path w="17" h="107">
                <a:moveTo>
                  <a:pt x="0" y="0"/>
                </a:moveTo>
                <a:cubicBezTo>
                  <a:pt x="2" y="19"/>
                  <a:pt x="3" y="37"/>
                  <a:pt x="5" y="56"/>
                </a:cubicBezTo>
                <a:cubicBezTo>
                  <a:pt x="9" y="73"/>
                  <a:pt x="13" y="90"/>
                  <a:pt x="17" y="107"/>
                </a:cubicBezTo>
                <a:cubicBezTo>
                  <a:pt x="15" y="87"/>
                  <a:pt x="13" y="66"/>
                  <a:pt x="11" y="46"/>
                </a:cubicBezTo>
                <a:cubicBezTo>
                  <a:pt x="10" y="45"/>
                  <a:pt x="10" y="44"/>
                  <a:pt x="10" y="43"/>
                </a:cubicBezTo>
                <a:cubicBezTo>
                  <a:pt x="7" y="28"/>
                  <a:pt x="3" y="14"/>
                  <a:pt x="0" y="0"/>
                </a:cubicBezTo>
                <a:close/>
              </a:path>
            </a:pathLst>
          </a:custGeom>
          <a:solidFill>
            <a:srgbClr val="766f54">
              <a:alpha val="2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4" name="CustomShape 8"/>
          <p:cNvSpPr/>
          <p:nvPr/>
        </p:nvSpPr>
        <p:spPr>
          <a:xfrm>
            <a:off x="769680" y="5478840"/>
            <a:ext cx="189720" cy="1024560"/>
          </a:xfrm>
          <a:custGeom>
            <a:avLst/>
            <a:gdLst/>
            <a:ahLst/>
            <a:rect l="l" t="t" r="r" b="b"/>
            <a:pathLst>
              <a:path w="41" h="222">
                <a:moveTo>
                  <a:pt x="0" y="0"/>
                </a:moveTo>
                <a:cubicBezTo>
                  <a:pt x="0" y="31"/>
                  <a:pt x="2" y="62"/>
                  <a:pt x="5" y="93"/>
                </a:cubicBezTo>
                <a:cubicBezTo>
                  <a:pt x="8" y="117"/>
                  <a:pt x="12" y="142"/>
                  <a:pt x="17" y="166"/>
                </a:cubicBezTo>
                <a:cubicBezTo>
                  <a:pt x="19" y="172"/>
                  <a:pt x="22" y="178"/>
                  <a:pt x="24" y="184"/>
                </a:cubicBezTo>
                <a:cubicBezTo>
                  <a:pt x="30" y="197"/>
                  <a:pt x="35" y="209"/>
                  <a:pt x="41" y="222"/>
                </a:cubicBezTo>
                <a:cubicBezTo>
                  <a:pt x="40" y="219"/>
                  <a:pt x="39" y="215"/>
                  <a:pt x="38" y="212"/>
                </a:cubicBezTo>
                <a:cubicBezTo>
                  <a:pt x="26" y="172"/>
                  <a:pt x="18" y="132"/>
                  <a:pt x="13" y="92"/>
                </a:cubicBezTo>
                <a:cubicBezTo>
                  <a:pt x="11" y="68"/>
                  <a:pt x="9" y="45"/>
                  <a:pt x="8" y="22"/>
                </a:cubicBezTo>
                <a:cubicBezTo>
                  <a:pt x="8" y="21"/>
                  <a:pt x="7" y="20"/>
                  <a:pt x="7" y="18"/>
                </a:cubicBezTo>
                <a:cubicBezTo>
                  <a:pt x="5" y="12"/>
                  <a:pt x="2" y="6"/>
                  <a:pt x="0" y="0"/>
                </a:cubicBezTo>
                <a:close/>
              </a:path>
            </a:pathLst>
          </a:custGeom>
          <a:solidFill>
            <a:srgbClr val="766f54">
              <a:alpha val="2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5" name="CustomShape 9"/>
          <p:cNvSpPr/>
          <p:nvPr/>
        </p:nvSpPr>
        <p:spPr>
          <a:xfrm>
            <a:off x="775440" y="1398960"/>
            <a:ext cx="2075760" cy="4047840"/>
          </a:xfrm>
          <a:custGeom>
            <a:avLst/>
            <a:gdLst/>
            <a:ahLst/>
            <a:rect l="l" t="t" r="r" b="b"/>
            <a:pathLst>
              <a:path w="450" h="878">
                <a:moveTo>
                  <a:pt x="7" y="854"/>
                </a:moveTo>
                <a:cubicBezTo>
                  <a:pt x="10" y="772"/>
                  <a:pt x="26" y="691"/>
                  <a:pt x="50" y="613"/>
                </a:cubicBezTo>
                <a:cubicBezTo>
                  <a:pt x="75" y="535"/>
                  <a:pt x="109" y="460"/>
                  <a:pt x="149" y="388"/>
                </a:cubicBezTo>
                <a:cubicBezTo>
                  <a:pt x="189" y="316"/>
                  <a:pt x="235" y="248"/>
                  <a:pt x="285" y="183"/>
                </a:cubicBezTo>
                <a:cubicBezTo>
                  <a:pt x="310" y="151"/>
                  <a:pt x="337" y="119"/>
                  <a:pt x="364" y="89"/>
                </a:cubicBezTo>
                <a:cubicBezTo>
                  <a:pt x="378" y="74"/>
                  <a:pt x="392" y="58"/>
                  <a:pt x="406" y="44"/>
                </a:cubicBezTo>
                <a:cubicBezTo>
                  <a:pt x="421" y="29"/>
                  <a:pt x="435" y="15"/>
                  <a:pt x="450" y="1"/>
                </a:cubicBezTo>
                <a:cubicBezTo>
                  <a:pt x="450" y="0"/>
                  <a:pt x="450" y="0"/>
                  <a:pt x="450" y="0"/>
                </a:cubicBezTo>
                <a:cubicBezTo>
                  <a:pt x="434" y="14"/>
                  <a:pt x="420" y="28"/>
                  <a:pt x="405" y="43"/>
                </a:cubicBezTo>
                <a:cubicBezTo>
                  <a:pt x="391" y="57"/>
                  <a:pt x="377" y="72"/>
                  <a:pt x="363" y="88"/>
                </a:cubicBezTo>
                <a:cubicBezTo>
                  <a:pt x="335" y="118"/>
                  <a:pt x="308" y="149"/>
                  <a:pt x="283" y="181"/>
                </a:cubicBezTo>
                <a:cubicBezTo>
                  <a:pt x="232" y="246"/>
                  <a:pt x="185" y="314"/>
                  <a:pt x="145" y="386"/>
                </a:cubicBezTo>
                <a:cubicBezTo>
                  <a:pt x="104" y="457"/>
                  <a:pt x="70" y="533"/>
                  <a:pt x="45" y="611"/>
                </a:cubicBezTo>
                <a:cubicBezTo>
                  <a:pt x="19" y="690"/>
                  <a:pt x="3" y="771"/>
                  <a:pt x="0" y="854"/>
                </a:cubicBezTo>
                <a:cubicBezTo>
                  <a:pt x="0" y="856"/>
                  <a:pt x="0" y="857"/>
                  <a:pt x="0" y="859"/>
                </a:cubicBezTo>
                <a:cubicBezTo>
                  <a:pt x="2" y="865"/>
                  <a:pt x="4" y="872"/>
                  <a:pt x="7" y="878"/>
                </a:cubicBezTo>
                <a:cubicBezTo>
                  <a:pt x="7" y="870"/>
                  <a:pt x="7" y="862"/>
                  <a:pt x="7" y="854"/>
                </a:cubicBezTo>
                <a:close/>
              </a:path>
            </a:pathLst>
          </a:custGeom>
          <a:solidFill>
            <a:srgbClr val="766f54">
              <a:alpha val="2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6" name="CustomShape 10"/>
          <p:cNvSpPr/>
          <p:nvPr/>
        </p:nvSpPr>
        <p:spPr>
          <a:xfrm>
            <a:off x="922680" y="6530040"/>
            <a:ext cx="161640" cy="336960"/>
          </a:xfrm>
          <a:custGeom>
            <a:avLst/>
            <a:gdLst/>
            <a:ahLst/>
            <a:rect l="l" t="t" r="r" b="b"/>
            <a:pathLst>
              <a:path w="35" h="73">
                <a:moveTo>
                  <a:pt x="0" y="0"/>
                </a:moveTo>
                <a:cubicBezTo>
                  <a:pt x="7" y="24"/>
                  <a:pt x="16" y="49"/>
                  <a:pt x="26" y="73"/>
                </a:cubicBezTo>
                <a:cubicBezTo>
                  <a:pt x="35" y="73"/>
                  <a:pt x="35" y="73"/>
                  <a:pt x="35" y="73"/>
                </a:cubicBezTo>
                <a:cubicBezTo>
                  <a:pt x="23" y="49"/>
                  <a:pt x="11" y="24"/>
                  <a:pt x="0" y="0"/>
                </a:cubicBezTo>
                <a:close/>
              </a:path>
            </a:pathLst>
          </a:custGeom>
          <a:solidFill>
            <a:srgbClr val="766f54">
              <a:alpha val="2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7" name="CustomShape 11"/>
          <p:cNvSpPr/>
          <p:nvPr/>
        </p:nvSpPr>
        <p:spPr>
          <a:xfrm>
            <a:off x="769680" y="5359320"/>
            <a:ext cx="37080" cy="221400"/>
          </a:xfrm>
          <a:custGeom>
            <a:avLst/>
            <a:gdLst/>
            <a:ahLst/>
            <a:rect l="l" t="t" r="r" b="b"/>
            <a:pathLst>
              <a:path w="8" h="48">
                <a:moveTo>
                  <a:pt x="7" y="44"/>
                </a:moveTo>
                <a:cubicBezTo>
                  <a:pt x="7" y="46"/>
                  <a:pt x="8" y="47"/>
                  <a:pt x="8" y="48"/>
                </a:cubicBezTo>
                <a:cubicBezTo>
                  <a:pt x="8" y="38"/>
                  <a:pt x="8" y="29"/>
                  <a:pt x="8" y="19"/>
                </a:cubicBezTo>
                <a:cubicBezTo>
                  <a:pt x="5" y="13"/>
                  <a:pt x="3" y="6"/>
                  <a:pt x="1" y="0"/>
                </a:cubicBezTo>
                <a:cubicBezTo>
                  <a:pt x="0" y="9"/>
                  <a:pt x="0" y="17"/>
                  <a:pt x="0" y="26"/>
                </a:cubicBezTo>
                <a:cubicBezTo>
                  <a:pt x="2" y="32"/>
                  <a:pt x="5" y="38"/>
                  <a:pt x="7" y="44"/>
                </a:cubicBezTo>
                <a:close/>
              </a:path>
            </a:pathLst>
          </a:custGeom>
          <a:solidFill>
            <a:srgbClr val="766f54">
              <a:alpha val="2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8" name="CustomShape 12"/>
          <p:cNvSpPr/>
          <p:nvPr/>
        </p:nvSpPr>
        <p:spPr>
          <a:xfrm>
            <a:off x="849960" y="6244560"/>
            <a:ext cx="238320" cy="622080"/>
          </a:xfrm>
          <a:custGeom>
            <a:avLst/>
            <a:gdLst/>
            <a:ahLst/>
            <a:rect l="l" t="t" r="r" b="b"/>
            <a:pathLst>
              <a:path w="52" h="135">
                <a:moveTo>
                  <a:pt x="7" y="18"/>
                </a:moveTo>
                <a:cubicBezTo>
                  <a:pt x="5" y="12"/>
                  <a:pt x="2" y="6"/>
                  <a:pt x="0" y="0"/>
                </a:cubicBezTo>
                <a:cubicBezTo>
                  <a:pt x="3" y="16"/>
                  <a:pt x="7" y="32"/>
                  <a:pt x="12" y="48"/>
                </a:cubicBezTo>
                <a:cubicBezTo>
                  <a:pt x="13" y="53"/>
                  <a:pt x="14" y="57"/>
                  <a:pt x="16" y="62"/>
                </a:cubicBezTo>
                <a:cubicBezTo>
                  <a:pt x="27" y="86"/>
                  <a:pt x="39" y="111"/>
                  <a:pt x="51" y="135"/>
                </a:cubicBezTo>
                <a:cubicBezTo>
                  <a:pt x="52" y="135"/>
                  <a:pt x="52" y="135"/>
                  <a:pt x="52" y="135"/>
                </a:cubicBezTo>
                <a:cubicBezTo>
                  <a:pt x="41" y="109"/>
                  <a:pt x="32" y="83"/>
                  <a:pt x="24" y="56"/>
                </a:cubicBezTo>
                <a:cubicBezTo>
                  <a:pt x="18" y="43"/>
                  <a:pt x="13" y="31"/>
                  <a:pt x="7" y="18"/>
                </a:cubicBezTo>
                <a:close/>
              </a:path>
            </a:pathLst>
          </a:custGeom>
          <a:solidFill>
            <a:srgbClr val="766f54">
              <a:alpha val="2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9" name="CustomShape 13"/>
          <p:cNvSpPr/>
          <p:nvPr/>
        </p:nvSpPr>
        <p:spPr>
          <a:xfrm>
            <a:off x="27360" y="-720"/>
            <a:ext cx="493920" cy="4400640"/>
          </a:xfrm>
          <a:custGeom>
            <a:avLst/>
            <a:gdLst/>
            <a:ahLst/>
            <a:rect l="l" t="t" r="r" b="b"/>
            <a:pathLst>
              <a:path w="103" h="920">
                <a:moveTo>
                  <a:pt x="7" y="210"/>
                </a:moveTo>
                <a:cubicBezTo>
                  <a:pt x="11" y="288"/>
                  <a:pt x="17" y="367"/>
                  <a:pt x="26" y="445"/>
                </a:cubicBezTo>
                <a:cubicBezTo>
                  <a:pt x="34" y="523"/>
                  <a:pt x="44" y="601"/>
                  <a:pt x="57" y="679"/>
                </a:cubicBezTo>
                <a:cubicBezTo>
                  <a:pt x="69" y="757"/>
                  <a:pt x="84" y="834"/>
                  <a:pt x="101" y="911"/>
                </a:cubicBezTo>
                <a:cubicBezTo>
                  <a:pt x="102" y="914"/>
                  <a:pt x="103" y="917"/>
                  <a:pt x="103" y="920"/>
                </a:cubicBezTo>
                <a:cubicBezTo>
                  <a:pt x="102" y="905"/>
                  <a:pt x="100" y="889"/>
                  <a:pt x="99" y="874"/>
                </a:cubicBezTo>
                <a:cubicBezTo>
                  <a:pt x="99" y="871"/>
                  <a:pt x="99" y="868"/>
                  <a:pt x="99" y="866"/>
                </a:cubicBezTo>
                <a:cubicBezTo>
                  <a:pt x="85" y="803"/>
                  <a:pt x="73" y="741"/>
                  <a:pt x="63" y="678"/>
                </a:cubicBezTo>
                <a:cubicBezTo>
                  <a:pt x="50" y="600"/>
                  <a:pt x="39" y="523"/>
                  <a:pt x="30" y="444"/>
                </a:cubicBezTo>
                <a:cubicBezTo>
                  <a:pt x="21" y="366"/>
                  <a:pt x="14" y="288"/>
                  <a:pt x="9" y="209"/>
                </a:cubicBezTo>
                <a:cubicBezTo>
                  <a:pt x="7" y="170"/>
                  <a:pt x="5" y="131"/>
                  <a:pt x="3" y="92"/>
                </a:cubicBezTo>
                <a:cubicBezTo>
                  <a:pt x="2" y="61"/>
                  <a:pt x="1" y="31"/>
                  <a:pt x="1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31"/>
                  <a:pt x="1" y="61"/>
                  <a:pt x="1" y="92"/>
                </a:cubicBezTo>
                <a:cubicBezTo>
                  <a:pt x="3" y="131"/>
                  <a:pt x="4" y="170"/>
                  <a:pt x="7" y="210"/>
                </a:cubicBezTo>
                <a:close/>
              </a:path>
            </a:pathLst>
          </a:custGeom>
          <a:solidFill>
            <a:srgbClr val="766f5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0" name="CustomShape 14"/>
          <p:cNvSpPr/>
          <p:nvPr/>
        </p:nvSpPr>
        <p:spPr>
          <a:xfrm>
            <a:off x="550440" y="4316400"/>
            <a:ext cx="423000" cy="1580400"/>
          </a:xfrm>
          <a:custGeom>
            <a:avLst/>
            <a:gdLst/>
            <a:ahLst/>
            <a:rect l="l" t="t" r="r" b="b"/>
            <a:pathLst>
              <a:path w="88" h="330">
                <a:moveTo>
                  <a:pt x="53" y="229"/>
                </a:moveTo>
                <a:cubicBezTo>
                  <a:pt x="64" y="263"/>
                  <a:pt x="75" y="297"/>
                  <a:pt x="88" y="330"/>
                </a:cubicBezTo>
                <a:cubicBezTo>
                  <a:pt x="88" y="323"/>
                  <a:pt x="88" y="315"/>
                  <a:pt x="88" y="308"/>
                </a:cubicBezTo>
                <a:cubicBezTo>
                  <a:pt x="88" y="307"/>
                  <a:pt x="88" y="305"/>
                  <a:pt x="88" y="304"/>
                </a:cubicBezTo>
                <a:cubicBezTo>
                  <a:pt x="79" y="278"/>
                  <a:pt x="70" y="252"/>
                  <a:pt x="62" y="226"/>
                </a:cubicBezTo>
                <a:cubicBezTo>
                  <a:pt x="38" y="152"/>
                  <a:pt x="17" y="76"/>
                  <a:pt x="0" y="0"/>
                </a:cubicBezTo>
                <a:cubicBezTo>
                  <a:pt x="2" y="21"/>
                  <a:pt x="4" y="42"/>
                  <a:pt x="7" y="63"/>
                </a:cubicBezTo>
                <a:cubicBezTo>
                  <a:pt x="21" y="119"/>
                  <a:pt x="36" y="174"/>
                  <a:pt x="53" y="229"/>
                </a:cubicBezTo>
                <a:close/>
              </a:path>
            </a:pathLst>
          </a:custGeom>
          <a:solidFill>
            <a:srgbClr val="766f5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1" name="CustomShape 15"/>
          <p:cNvSpPr/>
          <p:nvPr/>
        </p:nvSpPr>
        <p:spPr>
          <a:xfrm>
            <a:off x="1006200" y="5862600"/>
            <a:ext cx="430560" cy="990360"/>
          </a:xfrm>
          <a:custGeom>
            <a:avLst/>
            <a:gdLst/>
            <a:ahLst/>
            <a:rect l="l" t="t" r="r" b="b"/>
            <a:pathLst>
              <a:path w="90" h="207">
                <a:moveTo>
                  <a:pt x="6" y="15"/>
                </a:moveTo>
                <a:cubicBezTo>
                  <a:pt x="4" y="10"/>
                  <a:pt x="2" y="5"/>
                  <a:pt x="0" y="0"/>
                </a:cubicBezTo>
                <a:cubicBezTo>
                  <a:pt x="0" y="9"/>
                  <a:pt x="0" y="19"/>
                  <a:pt x="1" y="29"/>
                </a:cubicBezTo>
                <a:cubicBezTo>
                  <a:pt x="14" y="62"/>
                  <a:pt x="27" y="95"/>
                  <a:pt x="42" y="127"/>
                </a:cubicBezTo>
                <a:cubicBezTo>
                  <a:pt x="54" y="154"/>
                  <a:pt x="67" y="181"/>
                  <a:pt x="80" y="207"/>
                </a:cubicBezTo>
                <a:cubicBezTo>
                  <a:pt x="90" y="207"/>
                  <a:pt x="90" y="207"/>
                  <a:pt x="90" y="207"/>
                </a:cubicBezTo>
                <a:cubicBezTo>
                  <a:pt x="76" y="180"/>
                  <a:pt x="63" y="152"/>
                  <a:pt x="50" y="123"/>
                </a:cubicBezTo>
                <a:cubicBezTo>
                  <a:pt x="34" y="88"/>
                  <a:pt x="20" y="51"/>
                  <a:pt x="6" y="15"/>
                </a:cubicBezTo>
                <a:close/>
              </a:path>
            </a:pathLst>
          </a:custGeom>
          <a:solidFill>
            <a:srgbClr val="766f5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2" name="CustomShape 16"/>
          <p:cNvSpPr/>
          <p:nvPr/>
        </p:nvSpPr>
        <p:spPr>
          <a:xfrm>
            <a:off x="521640" y="4364280"/>
            <a:ext cx="551520" cy="2235600"/>
          </a:xfrm>
          <a:custGeom>
            <a:avLst/>
            <a:gdLst/>
            <a:ahLst/>
            <a:rect l="l" t="t" r="r" b="b"/>
            <a:pathLst>
              <a:path w="115" h="467">
                <a:moveTo>
                  <a:pt x="101" y="409"/>
                </a:moveTo>
                <a:cubicBezTo>
                  <a:pt x="93" y="388"/>
                  <a:pt x="85" y="366"/>
                  <a:pt x="78" y="344"/>
                </a:cubicBezTo>
                <a:cubicBezTo>
                  <a:pt x="57" y="281"/>
                  <a:pt x="41" y="216"/>
                  <a:pt x="29" y="151"/>
                </a:cubicBezTo>
                <a:cubicBezTo>
                  <a:pt x="22" y="119"/>
                  <a:pt x="17" y="86"/>
                  <a:pt x="13" y="53"/>
                </a:cubicBezTo>
                <a:cubicBezTo>
                  <a:pt x="9" y="35"/>
                  <a:pt x="4" y="18"/>
                  <a:pt x="0" y="0"/>
                </a:cubicBezTo>
                <a:cubicBezTo>
                  <a:pt x="5" y="51"/>
                  <a:pt x="12" y="102"/>
                  <a:pt x="21" y="152"/>
                </a:cubicBezTo>
                <a:cubicBezTo>
                  <a:pt x="33" y="218"/>
                  <a:pt x="49" y="283"/>
                  <a:pt x="69" y="347"/>
                </a:cubicBezTo>
                <a:cubicBezTo>
                  <a:pt x="79" y="378"/>
                  <a:pt x="90" y="410"/>
                  <a:pt x="103" y="441"/>
                </a:cubicBezTo>
                <a:cubicBezTo>
                  <a:pt x="107" y="449"/>
                  <a:pt x="111" y="458"/>
                  <a:pt x="115" y="467"/>
                </a:cubicBezTo>
                <a:cubicBezTo>
                  <a:pt x="114" y="464"/>
                  <a:pt x="113" y="461"/>
                  <a:pt x="112" y="458"/>
                </a:cubicBezTo>
                <a:cubicBezTo>
                  <a:pt x="108" y="442"/>
                  <a:pt x="104" y="425"/>
                  <a:pt x="101" y="409"/>
                </a:cubicBezTo>
                <a:close/>
              </a:path>
            </a:pathLst>
          </a:custGeom>
          <a:solidFill>
            <a:srgbClr val="766f5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3" name="CustomShape 17"/>
          <p:cNvSpPr/>
          <p:nvPr/>
        </p:nvSpPr>
        <p:spPr>
          <a:xfrm>
            <a:off x="468000" y="1289160"/>
            <a:ext cx="173880" cy="3026880"/>
          </a:xfrm>
          <a:custGeom>
            <a:avLst/>
            <a:gdLst/>
            <a:ahLst/>
            <a:rect l="l" t="t" r="r" b="b"/>
            <a:pathLst>
              <a:path w="36" h="633">
                <a:moveTo>
                  <a:pt x="17" y="633"/>
                </a:moveTo>
                <a:cubicBezTo>
                  <a:pt x="15" y="621"/>
                  <a:pt x="14" y="609"/>
                  <a:pt x="13" y="597"/>
                </a:cubicBezTo>
                <a:cubicBezTo>
                  <a:pt x="8" y="530"/>
                  <a:pt x="5" y="464"/>
                  <a:pt x="5" y="398"/>
                </a:cubicBezTo>
                <a:cubicBezTo>
                  <a:pt x="5" y="331"/>
                  <a:pt x="8" y="265"/>
                  <a:pt x="13" y="198"/>
                </a:cubicBezTo>
                <a:cubicBezTo>
                  <a:pt x="15" y="165"/>
                  <a:pt x="18" y="132"/>
                  <a:pt x="22" y="99"/>
                </a:cubicBezTo>
                <a:cubicBezTo>
                  <a:pt x="26" y="66"/>
                  <a:pt x="30" y="33"/>
                  <a:pt x="36" y="0"/>
                </a:cubicBezTo>
                <a:cubicBezTo>
                  <a:pt x="35" y="0"/>
                  <a:pt x="35" y="0"/>
                  <a:pt x="35" y="0"/>
                </a:cubicBezTo>
                <a:cubicBezTo>
                  <a:pt x="29" y="33"/>
                  <a:pt x="24" y="66"/>
                  <a:pt x="20" y="99"/>
                </a:cubicBezTo>
                <a:cubicBezTo>
                  <a:pt x="16" y="132"/>
                  <a:pt x="13" y="165"/>
                  <a:pt x="10" y="198"/>
                </a:cubicBezTo>
                <a:cubicBezTo>
                  <a:pt x="4" y="264"/>
                  <a:pt x="1" y="331"/>
                  <a:pt x="1" y="398"/>
                </a:cubicBezTo>
                <a:cubicBezTo>
                  <a:pt x="0" y="461"/>
                  <a:pt x="2" y="525"/>
                  <a:pt x="7" y="589"/>
                </a:cubicBezTo>
                <a:cubicBezTo>
                  <a:pt x="10" y="603"/>
                  <a:pt x="13" y="618"/>
                  <a:pt x="16" y="632"/>
                </a:cubicBezTo>
                <a:cubicBezTo>
                  <a:pt x="16" y="632"/>
                  <a:pt x="17" y="633"/>
                  <a:pt x="17" y="633"/>
                </a:cubicBezTo>
                <a:close/>
              </a:path>
            </a:pathLst>
          </a:custGeom>
          <a:solidFill>
            <a:srgbClr val="766f5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4" name="CustomShape 18"/>
          <p:cNvSpPr/>
          <p:nvPr/>
        </p:nvSpPr>
        <p:spPr>
          <a:xfrm>
            <a:off x="1111680" y="6571440"/>
            <a:ext cx="133920" cy="281160"/>
          </a:xfrm>
          <a:custGeom>
            <a:avLst/>
            <a:gdLst/>
            <a:ahLst/>
            <a:rect l="l" t="t" r="r" b="b"/>
            <a:pathLst>
              <a:path w="28" h="59">
                <a:moveTo>
                  <a:pt x="22" y="59"/>
                </a:moveTo>
                <a:cubicBezTo>
                  <a:pt x="28" y="59"/>
                  <a:pt x="28" y="59"/>
                  <a:pt x="28" y="59"/>
                </a:cubicBezTo>
                <a:cubicBezTo>
                  <a:pt x="18" y="40"/>
                  <a:pt x="9" y="20"/>
                  <a:pt x="0" y="0"/>
                </a:cubicBezTo>
                <a:cubicBezTo>
                  <a:pt x="6" y="20"/>
                  <a:pt x="13" y="40"/>
                  <a:pt x="22" y="59"/>
                </a:cubicBezTo>
                <a:close/>
              </a:path>
            </a:pathLst>
          </a:custGeom>
          <a:solidFill>
            <a:srgbClr val="766f5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5" name="CustomShape 19"/>
          <p:cNvSpPr/>
          <p:nvPr/>
        </p:nvSpPr>
        <p:spPr>
          <a:xfrm>
            <a:off x="502560" y="4107600"/>
            <a:ext cx="82080" cy="511200"/>
          </a:xfrm>
          <a:custGeom>
            <a:avLst/>
            <a:gdLst/>
            <a:ahLst/>
            <a:rect l="l" t="t" r="r" b="b"/>
            <a:pathLst>
              <a:path w="17" h="107">
                <a:moveTo>
                  <a:pt x="4" y="54"/>
                </a:moveTo>
                <a:cubicBezTo>
                  <a:pt x="8" y="72"/>
                  <a:pt x="13" y="89"/>
                  <a:pt x="17" y="107"/>
                </a:cubicBezTo>
                <a:cubicBezTo>
                  <a:pt x="14" y="86"/>
                  <a:pt x="12" y="65"/>
                  <a:pt x="10" y="44"/>
                </a:cubicBezTo>
                <a:cubicBezTo>
                  <a:pt x="10" y="44"/>
                  <a:pt x="9" y="43"/>
                  <a:pt x="9" y="43"/>
                </a:cubicBezTo>
                <a:cubicBezTo>
                  <a:pt x="6" y="29"/>
                  <a:pt x="3" y="14"/>
                  <a:pt x="0" y="0"/>
                </a:cubicBezTo>
                <a:cubicBezTo>
                  <a:pt x="0" y="2"/>
                  <a:pt x="0" y="5"/>
                  <a:pt x="0" y="8"/>
                </a:cubicBezTo>
                <a:cubicBezTo>
                  <a:pt x="1" y="23"/>
                  <a:pt x="3" y="39"/>
                  <a:pt x="4" y="54"/>
                </a:cubicBezTo>
                <a:close/>
              </a:path>
            </a:pathLst>
          </a:custGeom>
          <a:solidFill>
            <a:srgbClr val="766f5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6" name="CustomShape 20"/>
          <p:cNvSpPr/>
          <p:nvPr/>
        </p:nvSpPr>
        <p:spPr>
          <a:xfrm>
            <a:off x="973800" y="3145680"/>
            <a:ext cx="1409760" cy="2716560"/>
          </a:xfrm>
          <a:custGeom>
            <a:avLst/>
            <a:gdLst/>
            <a:ahLst/>
            <a:rect l="l" t="t" r="r" b="b"/>
            <a:pathLst>
              <a:path w="294" h="568">
                <a:moveTo>
                  <a:pt x="8" y="553"/>
                </a:moveTo>
                <a:cubicBezTo>
                  <a:pt x="9" y="501"/>
                  <a:pt x="19" y="448"/>
                  <a:pt x="35" y="397"/>
                </a:cubicBezTo>
                <a:cubicBezTo>
                  <a:pt x="51" y="347"/>
                  <a:pt x="73" y="298"/>
                  <a:pt x="99" y="252"/>
                </a:cubicBezTo>
                <a:cubicBezTo>
                  <a:pt x="124" y="205"/>
                  <a:pt x="154" y="161"/>
                  <a:pt x="187" y="119"/>
                </a:cubicBezTo>
                <a:cubicBezTo>
                  <a:pt x="203" y="98"/>
                  <a:pt x="220" y="77"/>
                  <a:pt x="238" y="58"/>
                </a:cubicBezTo>
                <a:cubicBezTo>
                  <a:pt x="247" y="48"/>
                  <a:pt x="256" y="38"/>
                  <a:pt x="265" y="28"/>
                </a:cubicBezTo>
                <a:cubicBezTo>
                  <a:pt x="274" y="19"/>
                  <a:pt x="284" y="9"/>
                  <a:pt x="294" y="0"/>
                </a:cubicBezTo>
                <a:cubicBezTo>
                  <a:pt x="293" y="0"/>
                  <a:pt x="293" y="0"/>
                  <a:pt x="293" y="0"/>
                </a:cubicBezTo>
                <a:cubicBezTo>
                  <a:pt x="283" y="9"/>
                  <a:pt x="273" y="18"/>
                  <a:pt x="264" y="27"/>
                </a:cubicBezTo>
                <a:cubicBezTo>
                  <a:pt x="255" y="37"/>
                  <a:pt x="246" y="47"/>
                  <a:pt x="237" y="56"/>
                </a:cubicBezTo>
                <a:cubicBezTo>
                  <a:pt x="218" y="76"/>
                  <a:pt x="201" y="96"/>
                  <a:pt x="185" y="117"/>
                </a:cubicBezTo>
                <a:cubicBezTo>
                  <a:pt x="151" y="159"/>
                  <a:pt x="121" y="203"/>
                  <a:pt x="95" y="249"/>
                </a:cubicBezTo>
                <a:cubicBezTo>
                  <a:pt x="68" y="296"/>
                  <a:pt x="46" y="345"/>
                  <a:pt x="30" y="396"/>
                </a:cubicBezTo>
                <a:cubicBezTo>
                  <a:pt x="13" y="445"/>
                  <a:pt x="3" y="497"/>
                  <a:pt x="0" y="549"/>
                </a:cubicBezTo>
                <a:cubicBezTo>
                  <a:pt x="3" y="555"/>
                  <a:pt x="5" y="561"/>
                  <a:pt x="7" y="568"/>
                </a:cubicBezTo>
                <a:cubicBezTo>
                  <a:pt x="7" y="563"/>
                  <a:pt x="7" y="558"/>
                  <a:pt x="8" y="553"/>
                </a:cubicBezTo>
                <a:close/>
              </a:path>
            </a:pathLst>
          </a:custGeom>
          <a:solidFill>
            <a:srgbClr val="766f5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7" name="CustomShape 21"/>
          <p:cNvSpPr/>
          <p:nvPr/>
        </p:nvSpPr>
        <p:spPr>
          <a:xfrm>
            <a:off x="1073520" y="6600240"/>
            <a:ext cx="120240" cy="252720"/>
          </a:xfrm>
          <a:custGeom>
            <a:avLst/>
            <a:gdLst/>
            <a:ahLst/>
            <a:rect l="l" t="t" r="r" b="b"/>
            <a:pathLst>
              <a:path w="25" h="53">
                <a:moveTo>
                  <a:pt x="0" y="0"/>
                </a:moveTo>
                <a:cubicBezTo>
                  <a:pt x="5" y="18"/>
                  <a:pt x="12" y="36"/>
                  <a:pt x="19" y="53"/>
                </a:cubicBezTo>
                <a:cubicBezTo>
                  <a:pt x="25" y="53"/>
                  <a:pt x="25" y="53"/>
                  <a:pt x="25" y="53"/>
                </a:cubicBezTo>
                <a:cubicBezTo>
                  <a:pt x="16" y="36"/>
                  <a:pt x="8" y="18"/>
                  <a:pt x="0" y="0"/>
                </a:cubicBezTo>
                <a:close/>
              </a:path>
            </a:pathLst>
          </a:custGeom>
          <a:solidFill>
            <a:srgbClr val="766f5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8" name="CustomShape 22"/>
          <p:cNvSpPr/>
          <p:nvPr/>
        </p:nvSpPr>
        <p:spPr>
          <a:xfrm>
            <a:off x="973800" y="5897160"/>
            <a:ext cx="137520" cy="673920"/>
          </a:xfrm>
          <a:custGeom>
            <a:avLst/>
            <a:gdLst/>
            <a:ahLst/>
            <a:rect l="l" t="t" r="r" b="b"/>
            <a:pathLst>
              <a:path w="29" h="141">
                <a:moveTo>
                  <a:pt x="0" y="0"/>
                </a:moveTo>
                <a:cubicBezTo>
                  <a:pt x="0" y="30"/>
                  <a:pt x="2" y="60"/>
                  <a:pt x="7" y="89"/>
                </a:cubicBezTo>
                <a:cubicBezTo>
                  <a:pt x="11" y="98"/>
                  <a:pt x="14" y="108"/>
                  <a:pt x="18" y="117"/>
                </a:cubicBezTo>
                <a:cubicBezTo>
                  <a:pt x="22" y="125"/>
                  <a:pt x="25" y="133"/>
                  <a:pt x="29" y="141"/>
                </a:cubicBezTo>
                <a:cubicBezTo>
                  <a:pt x="28" y="139"/>
                  <a:pt x="28" y="137"/>
                  <a:pt x="27" y="135"/>
                </a:cubicBezTo>
                <a:cubicBezTo>
                  <a:pt x="16" y="98"/>
                  <a:pt x="10" y="60"/>
                  <a:pt x="8" y="22"/>
                </a:cubicBezTo>
                <a:cubicBezTo>
                  <a:pt x="7" y="18"/>
                  <a:pt x="5" y="15"/>
                  <a:pt x="4" y="11"/>
                </a:cubicBezTo>
                <a:cubicBezTo>
                  <a:pt x="2" y="7"/>
                  <a:pt x="1" y="3"/>
                  <a:pt x="0" y="0"/>
                </a:cubicBezTo>
                <a:close/>
              </a:path>
            </a:pathLst>
          </a:custGeom>
          <a:solidFill>
            <a:srgbClr val="766f5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9" name="CustomShape 23"/>
          <p:cNvSpPr/>
          <p:nvPr/>
        </p:nvSpPr>
        <p:spPr>
          <a:xfrm>
            <a:off x="973800" y="5772600"/>
            <a:ext cx="37800" cy="227520"/>
          </a:xfrm>
          <a:custGeom>
            <a:avLst/>
            <a:gdLst/>
            <a:ahLst/>
            <a:rect l="l" t="t" r="r" b="b"/>
            <a:pathLst>
              <a:path w="8" h="48">
                <a:moveTo>
                  <a:pt x="0" y="26"/>
                </a:moveTo>
                <a:cubicBezTo>
                  <a:pt x="1" y="29"/>
                  <a:pt x="2" y="33"/>
                  <a:pt x="4" y="37"/>
                </a:cubicBezTo>
                <a:cubicBezTo>
                  <a:pt x="5" y="41"/>
                  <a:pt x="7" y="44"/>
                  <a:pt x="8" y="48"/>
                </a:cubicBezTo>
                <a:cubicBezTo>
                  <a:pt x="7" y="38"/>
                  <a:pt x="7" y="28"/>
                  <a:pt x="7" y="19"/>
                </a:cubicBezTo>
                <a:cubicBezTo>
                  <a:pt x="5" y="12"/>
                  <a:pt x="3" y="6"/>
                  <a:pt x="0" y="0"/>
                </a:cubicBezTo>
                <a:cubicBezTo>
                  <a:pt x="0" y="1"/>
                  <a:pt x="0" y="3"/>
                  <a:pt x="0" y="4"/>
                </a:cubicBezTo>
                <a:cubicBezTo>
                  <a:pt x="0" y="11"/>
                  <a:pt x="0" y="19"/>
                  <a:pt x="0" y="26"/>
                </a:cubicBezTo>
                <a:close/>
              </a:path>
            </a:pathLst>
          </a:custGeom>
          <a:solidFill>
            <a:srgbClr val="766f5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0" name="CustomShape 24"/>
          <p:cNvSpPr/>
          <p:nvPr/>
        </p:nvSpPr>
        <p:spPr>
          <a:xfrm>
            <a:off x="1006200" y="6322680"/>
            <a:ext cx="210240" cy="530280"/>
          </a:xfrm>
          <a:custGeom>
            <a:avLst/>
            <a:gdLst/>
            <a:ahLst/>
            <a:rect l="l" t="t" r="r" b="b"/>
            <a:pathLst>
              <a:path w="44" h="111">
                <a:moveTo>
                  <a:pt x="11" y="28"/>
                </a:moveTo>
                <a:cubicBezTo>
                  <a:pt x="7" y="19"/>
                  <a:pt x="4" y="9"/>
                  <a:pt x="0" y="0"/>
                </a:cubicBezTo>
                <a:cubicBezTo>
                  <a:pt x="3" y="16"/>
                  <a:pt x="7" y="33"/>
                  <a:pt x="11" y="49"/>
                </a:cubicBezTo>
                <a:cubicBezTo>
                  <a:pt x="12" y="52"/>
                  <a:pt x="13" y="55"/>
                  <a:pt x="14" y="58"/>
                </a:cubicBezTo>
                <a:cubicBezTo>
                  <a:pt x="22" y="76"/>
                  <a:pt x="30" y="94"/>
                  <a:pt x="39" y="111"/>
                </a:cubicBezTo>
                <a:cubicBezTo>
                  <a:pt x="44" y="111"/>
                  <a:pt x="44" y="111"/>
                  <a:pt x="44" y="111"/>
                </a:cubicBezTo>
                <a:cubicBezTo>
                  <a:pt x="35" y="92"/>
                  <a:pt x="28" y="72"/>
                  <a:pt x="22" y="52"/>
                </a:cubicBezTo>
                <a:cubicBezTo>
                  <a:pt x="18" y="44"/>
                  <a:pt x="15" y="36"/>
                  <a:pt x="11" y="28"/>
                </a:cubicBezTo>
                <a:close/>
              </a:path>
            </a:pathLst>
          </a:custGeom>
          <a:solidFill>
            <a:srgbClr val="766f5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1" name="CustomShape 25"/>
          <p:cNvSpPr/>
          <p:nvPr/>
        </p:nvSpPr>
        <p:spPr>
          <a:xfrm>
            <a:off x="0" y="0"/>
            <a:ext cx="182520" cy="6857640"/>
          </a:xfrm>
          <a:prstGeom prst="rect">
            <a:avLst/>
          </a:prstGeom>
          <a:solidFill>
            <a:srgbClr val="766f54"/>
          </a:solidFill>
          <a:ln w="9360">
            <a:noFill/>
          </a:ln>
          <a:effectLst>
            <a:outerShdw dist="25560" dir="5400000">
              <a:srgbClr val="000000">
                <a:alpha val="2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92" name="PlaceHolder 26"/>
          <p:cNvSpPr>
            <a:spLocks noGrp="1"/>
          </p:cNvSpPr>
          <p:nvPr>
            <p:ph type="title"/>
          </p:nvPr>
        </p:nvSpPr>
        <p:spPr>
          <a:xfrm>
            <a:off x="2593080" y="624240"/>
            <a:ext cx="8911440" cy="128052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262626"/>
                </a:solidFill>
                <a:latin typeface="Century Gothic"/>
              </a:rPr>
              <a:t>Click to edit Master title style</a:t>
            </a:r>
            <a:endParaRPr b="0" lang="en-US" sz="36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93" name="PlaceHolder 27"/>
          <p:cNvSpPr>
            <a:spLocks noGrp="1"/>
          </p:cNvSpPr>
          <p:nvPr>
            <p:ph type="body"/>
          </p:nvPr>
        </p:nvSpPr>
        <p:spPr>
          <a:xfrm>
            <a:off x="2589120" y="2133720"/>
            <a:ext cx="8915040" cy="3777120"/>
          </a:xfrm>
          <a:prstGeom prst="rect">
            <a:avLst/>
          </a:prstGeom>
        </p:spPr>
        <p:txBody>
          <a:bodyPr/>
          <a:p>
            <a:pPr marL="432000" indent="-32400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404040"/>
                </a:solidFill>
                <a:latin typeface="Century Gothic"/>
              </a:rPr>
              <a:t>Edit Master text styles</a:t>
            </a: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pPr lvl="1" marL="864000" indent="-32400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600" spc="-1" strike="noStrike">
                <a:solidFill>
                  <a:srgbClr val="404040"/>
                </a:solidFill>
                <a:latin typeface="Century Gothic"/>
              </a:rPr>
              <a:t>Second level</a:t>
            </a:r>
            <a:endParaRPr b="0" lang="en-US" sz="1600" spc="-1" strike="noStrike">
              <a:solidFill>
                <a:srgbClr val="404040"/>
              </a:solidFill>
              <a:latin typeface="Century Gothic"/>
            </a:endParaRPr>
          </a:p>
          <a:p>
            <a:pPr lvl="2" marL="1296000" indent="-28800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404040"/>
                </a:solidFill>
                <a:latin typeface="Century Gothic"/>
              </a:rPr>
              <a:t>Third level</a:t>
            </a:r>
            <a:endParaRPr b="0" lang="en-US" sz="1400" spc="-1" strike="noStrike">
              <a:solidFill>
                <a:srgbClr val="404040"/>
              </a:solidFill>
              <a:latin typeface="Century Gothic"/>
            </a:endParaRPr>
          </a:p>
          <a:p>
            <a:pPr lvl="3" marL="1728000" indent="-21600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200" spc="-1" strike="noStrike">
                <a:solidFill>
                  <a:srgbClr val="404040"/>
                </a:solidFill>
                <a:latin typeface="Century Gothic"/>
              </a:rPr>
              <a:t>Fourth level</a:t>
            </a:r>
            <a:endParaRPr b="0" lang="en-US" sz="1200" spc="-1" strike="noStrike">
              <a:solidFill>
                <a:srgbClr val="404040"/>
              </a:solidFill>
              <a:latin typeface="Century Gothic"/>
            </a:endParaRPr>
          </a:p>
          <a:p>
            <a:pPr lvl="4" marL="2160000" indent="-21600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404040"/>
                </a:solidFill>
                <a:latin typeface="Century Gothic"/>
              </a:rPr>
              <a:t>Fifth level</a:t>
            </a:r>
            <a:endParaRPr b="0" lang="en-US" sz="12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94" name="PlaceHolder 28"/>
          <p:cNvSpPr>
            <a:spLocks noGrp="1"/>
          </p:cNvSpPr>
          <p:nvPr>
            <p:ph type="dt"/>
          </p:nvPr>
        </p:nvSpPr>
        <p:spPr>
          <a:xfrm>
            <a:off x="10361520" y="6130440"/>
            <a:ext cx="1145880" cy="3700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D436B1CA-0F86-442F-93F4-0673FD45656D}" type="datetime">
              <a:rPr b="0" lang="pt-BR" sz="900" spc="-1" strike="noStrike">
                <a:solidFill>
                  <a:srgbClr val="8b8b8b"/>
                </a:solidFill>
                <a:latin typeface="Century Gothic"/>
              </a:rPr>
              <a:t>03/07/18</a:t>
            </a:fld>
            <a:endParaRPr b="0" lang="pt-BR" sz="900" spc="-1" strike="noStrike">
              <a:latin typeface="Times New Roman"/>
            </a:endParaRPr>
          </a:p>
        </p:txBody>
      </p:sp>
      <p:sp>
        <p:nvSpPr>
          <p:cNvPr id="95" name="PlaceHolder 29"/>
          <p:cNvSpPr>
            <a:spLocks noGrp="1"/>
          </p:cNvSpPr>
          <p:nvPr>
            <p:ph type="ftr"/>
          </p:nvPr>
        </p:nvSpPr>
        <p:spPr>
          <a:xfrm>
            <a:off x="2589120" y="6135840"/>
            <a:ext cx="7619760" cy="364680"/>
          </a:xfrm>
          <a:prstGeom prst="rect">
            <a:avLst/>
          </a:prstGeom>
        </p:spPr>
        <p:txBody>
          <a:bodyPr anchor="ctr"/>
          <a:p>
            <a:endParaRPr b="0" lang="pt-BR" sz="2400" spc="-1" strike="noStrike">
              <a:latin typeface="Times New Roman"/>
            </a:endParaRPr>
          </a:p>
        </p:txBody>
      </p:sp>
      <p:sp>
        <p:nvSpPr>
          <p:cNvPr id="96" name="CustomShape 30"/>
          <p:cNvSpPr/>
          <p:nvPr/>
        </p:nvSpPr>
        <p:spPr>
          <a:xfrm flipV="1">
            <a:off x="-4320" y="207360"/>
            <a:ext cx="1588320" cy="506880"/>
          </a:xfrm>
          <a:custGeom>
            <a:avLst/>
            <a:gdLst/>
            <a:ah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rgbClr val="a5301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7" name="PlaceHolder 31"/>
          <p:cNvSpPr>
            <a:spLocks noGrp="1"/>
          </p:cNvSpPr>
          <p:nvPr>
            <p:ph type="sldNum"/>
          </p:nvPr>
        </p:nvSpPr>
        <p:spPr>
          <a:xfrm>
            <a:off x="531720" y="787680"/>
            <a:ext cx="77940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2D255DE9-F1FC-409E-9399-DA875CE85041}" type="slidenum">
              <a:rPr b="0" lang="pt-BR" sz="2000" spc="-1" strike="noStrike">
                <a:solidFill>
                  <a:srgbClr val="feffff"/>
                </a:solidFill>
                <a:latin typeface="Century Gothic"/>
              </a:rPr>
              <a:t>&lt;número&gt;</a:t>
            </a:fld>
            <a:endParaRPr b="0" lang="pt-BR" sz="20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CustomShape 1"/>
          <p:cNvSpPr/>
          <p:nvPr/>
        </p:nvSpPr>
        <p:spPr>
          <a:xfrm>
            <a:off x="0" y="2575080"/>
            <a:ext cx="100440" cy="625680"/>
          </a:xfrm>
          <a:custGeom>
            <a:avLst/>
            <a:gdLst/>
            <a:ahLst/>
            <a:rect l="l" t="t" r="r" b="b"/>
            <a:pathLst>
              <a:path w="22" h="136">
                <a:moveTo>
                  <a:pt x="22" y="136"/>
                </a:moveTo>
                <a:cubicBezTo>
                  <a:pt x="20" y="117"/>
                  <a:pt x="19" y="99"/>
                  <a:pt x="17" y="80"/>
                </a:cubicBezTo>
                <a:cubicBezTo>
                  <a:pt x="11" y="54"/>
                  <a:pt x="6" y="27"/>
                  <a:pt x="0" y="0"/>
                </a:cubicBezTo>
                <a:cubicBezTo>
                  <a:pt x="0" y="35"/>
                  <a:pt x="0" y="35"/>
                  <a:pt x="0" y="35"/>
                </a:cubicBezTo>
                <a:cubicBezTo>
                  <a:pt x="6" y="64"/>
                  <a:pt x="13" y="94"/>
                  <a:pt x="20" y="124"/>
                </a:cubicBezTo>
                <a:cubicBezTo>
                  <a:pt x="20" y="128"/>
                  <a:pt x="21" y="132"/>
                  <a:pt x="22" y="136"/>
                </a:cubicBezTo>
                <a:close/>
              </a:path>
            </a:pathLst>
          </a:custGeom>
          <a:solidFill>
            <a:srgbClr val="766f54">
              <a:alpha val="2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5" name="CustomShape 2"/>
          <p:cNvSpPr/>
          <p:nvPr/>
        </p:nvSpPr>
        <p:spPr>
          <a:xfrm>
            <a:off x="128520" y="3156480"/>
            <a:ext cx="646200" cy="2322000"/>
          </a:xfrm>
          <a:custGeom>
            <a:avLst/>
            <a:gdLst/>
            <a:ahLst/>
            <a:rect l="l" t="t" r="r" b="b"/>
            <a:pathLst>
              <a:path w="140" h="504">
                <a:moveTo>
                  <a:pt x="86" y="350"/>
                </a:moveTo>
                <a:cubicBezTo>
                  <a:pt x="103" y="402"/>
                  <a:pt x="120" y="453"/>
                  <a:pt x="139" y="504"/>
                </a:cubicBezTo>
                <a:cubicBezTo>
                  <a:pt x="139" y="495"/>
                  <a:pt x="139" y="487"/>
                  <a:pt x="140" y="478"/>
                </a:cubicBezTo>
                <a:cubicBezTo>
                  <a:pt x="124" y="435"/>
                  <a:pt x="109" y="391"/>
                  <a:pt x="95" y="347"/>
                </a:cubicBezTo>
                <a:cubicBezTo>
                  <a:pt x="58" y="233"/>
                  <a:pt x="27" y="117"/>
                  <a:pt x="0" y="0"/>
                </a:cubicBezTo>
                <a:cubicBezTo>
                  <a:pt x="2" y="20"/>
                  <a:pt x="4" y="41"/>
                  <a:pt x="6" y="61"/>
                </a:cubicBezTo>
                <a:cubicBezTo>
                  <a:pt x="30" y="158"/>
                  <a:pt x="56" y="255"/>
                  <a:pt x="86" y="350"/>
                </a:cubicBezTo>
                <a:close/>
              </a:path>
            </a:pathLst>
          </a:custGeom>
          <a:solidFill>
            <a:srgbClr val="766f54">
              <a:alpha val="2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6" name="CustomShape 3"/>
          <p:cNvSpPr/>
          <p:nvPr/>
        </p:nvSpPr>
        <p:spPr>
          <a:xfrm>
            <a:off x="807120" y="5447160"/>
            <a:ext cx="609120" cy="1419840"/>
          </a:xfrm>
          <a:custGeom>
            <a:avLst/>
            <a:gdLst/>
            <a:ahLst/>
            <a:rect l="l" t="t" r="r" b="b"/>
            <a:pathLst>
              <a:path w="132" h="308">
                <a:moveTo>
                  <a:pt x="8" y="22"/>
                </a:moveTo>
                <a:cubicBezTo>
                  <a:pt x="5" y="15"/>
                  <a:pt x="2" y="8"/>
                  <a:pt x="0" y="0"/>
                </a:cubicBezTo>
                <a:cubicBezTo>
                  <a:pt x="0" y="10"/>
                  <a:pt x="0" y="19"/>
                  <a:pt x="0" y="29"/>
                </a:cubicBezTo>
                <a:cubicBezTo>
                  <a:pt x="21" y="85"/>
                  <a:pt x="44" y="140"/>
                  <a:pt x="68" y="194"/>
                </a:cubicBezTo>
                <a:cubicBezTo>
                  <a:pt x="85" y="232"/>
                  <a:pt x="104" y="270"/>
                  <a:pt x="123" y="308"/>
                </a:cubicBezTo>
                <a:cubicBezTo>
                  <a:pt x="132" y="308"/>
                  <a:pt x="132" y="308"/>
                  <a:pt x="132" y="308"/>
                </a:cubicBezTo>
                <a:cubicBezTo>
                  <a:pt x="113" y="269"/>
                  <a:pt x="94" y="230"/>
                  <a:pt x="77" y="190"/>
                </a:cubicBezTo>
                <a:cubicBezTo>
                  <a:pt x="52" y="135"/>
                  <a:pt x="29" y="79"/>
                  <a:pt x="8" y="22"/>
                </a:cubicBezTo>
                <a:close/>
              </a:path>
            </a:pathLst>
          </a:custGeom>
          <a:solidFill>
            <a:srgbClr val="766f54">
              <a:alpha val="2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7" name="CustomShape 4"/>
          <p:cNvSpPr/>
          <p:nvPr/>
        </p:nvSpPr>
        <p:spPr>
          <a:xfrm>
            <a:off x="959760" y="6503760"/>
            <a:ext cx="171000" cy="363240"/>
          </a:xfrm>
          <a:custGeom>
            <a:avLst/>
            <a:gdLst/>
            <a:ahLst/>
            <a:rect l="l" t="t" r="r" b="b"/>
            <a:pathLst>
              <a:path w="37" h="79">
                <a:moveTo>
                  <a:pt x="28" y="79"/>
                </a:moveTo>
                <a:cubicBezTo>
                  <a:pt x="37" y="79"/>
                  <a:pt x="37" y="79"/>
                  <a:pt x="37" y="79"/>
                </a:cubicBezTo>
                <a:cubicBezTo>
                  <a:pt x="24" y="53"/>
                  <a:pt x="12" y="27"/>
                  <a:pt x="0" y="0"/>
                </a:cubicBezTo>
                <a:cubicBezTo>
                  <a:pt x="8" y="27"/>
                  <a:pt x="17" y="53"/>
                  <a:pt x="28" y="79"/>
                </a:cubicBezTo>
                <a:close/>
              </a:path>
            </a:pathLst>
          </a:custGeom>
          <a:solidFill>
            <a:srgbClr val="766f54">
              <a:alpha val="2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8" name="CustomShape 5"/>
          <p:cNvSpPr/>
          <p:nvPr/>
        </p:nvSpPr>
        <p:spPr>
          <a:xfrm>
            <a:off x="100800" y="3201120"/>
            <a:ext cx="821520" cy="3328200"/>
          </a:xfrm>
          <a:custGeom>
            <a:avLst/>
            <a:gdLst/>
            <a:ahLst/>
            <a:rect l="l" t="t" r="r" b="b"/>
            <a:pathLst>
              <a:path w="178" h="722">
                <a:moveTo>
                  <a:pt x="162" y="660"/>
                </a:moveTo>
                <a:cubicBezTo>
                  <a:pt x="145" y="618"/>
                  <a:pt x="130" y="576"/>
                  <a:pt x="116" y="534"/>
                </a:cubicBezTo>
                <a:cubicBezTo>
                  <a:pt x="84" y="437"/>
                  <a:pt x="59" y="337"/>
                  <a:pt x="40" y="236"/>
                </a:cubicBezTo>
                <a:cubicBezTo>
                  <a:pt x="29" y="175"/>
                  <a:pt x="20" y="113"/>
                  <a:pt x="12" y="51"/>
                </a:cubicBezTo>
                <a:cubicBezTo>
                  <a:pt x="8" y="34"/>
                  <a:pt x="4" y="17"/>
                  <a:pt x="0" y="0"/>
                </a:cubicBezTo>
                <a:cubicBezTo>
                  <a:pt x="8" y="79"/>
                  <a:pt x="19" y="159"/>
                  <a:pt x="33" y="237"/>
                </a:cubicBezTo>
                <a:cubicBezTo>
                  <a:pt x="51" y="339"/>
                  <a:pt x="76" y="439"/>
                  <a:pt x="107" y="537"/>
                </a:cubicBezTo>
                <a:cubicBezTo>
                  <a:pt x="123" y="586"/>
                  <a:pt x="141" y="634"/>
                  <a:pt x="160" y="681"/>
                </a:cubicBezTo>
                <a:cubicBezTo>
                  <a:pt x="166" y="695"/>
                  <a:pt x="172" y="708"/>
                  <a:pt x="178" y="722"/>
                </a:cubicBezTo>
                <a:cubicBezTo>
                  <a:pt x="176" y="717"/>
                  <a:pt x="175" y="713"/>
                  <a:pt x="174" y="708"/>
                </a:cubicBezTo>
                <a:cubicBezTo>
                  <a:pt x="169" y="692"/>
                  <a:pt x="165" y="676"/>
                  <a:pt x="162" y="660"/>
                </a:cubicBezTo>
                <a:close/>
              </a:path>
            </a:pathLst>
          </a:custGeom>
          <a:solidFill>
            <a:srgbClr val="766f54">
              <a:alpha val="2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9" name="CustomShape 6"/>
          <p:cNvSpPr/>
          <p:nvPr/>
        </p:nvSpPr>
        <p:spPr>
          <a:xfrm>
            <a:off x="22320" y="228600"/>
            <a:ext cx="105840" cy="2927520"/>
          </a:xfrm>
          <a:custGeom>
            <a:avLst/>
            <a:gdLst/>
            <a:ahLst/>
            <a:rect l="l" t="t" r="r" b="b"/>
            <a:pathLst>
              <a:path w="23" h="635">
                <a:moveTo>
                  <a:pt x="11" y="577"/>
                </a:moveTo>
                <a:cubicBezTo>
                  <a:pt x="12" y="581"/>
                  <a:pt x="12" y="585"/>
                  <a:pt x="12" y="589"/>
                </a:cubicBezTo>
                <a:cubicBezTo>
                  <a:pt x="15" y="603"/>
                  <a:pt x="19" y="617"/>
                  <a:pt x="22" y="632"/>
                </a:cubicBezTo>
                <a:cubicBezTo>
                  <a:pt x="22" y="633"/>
                  <a:pt x="22" y="634"/>
                  <a:pt x="23" y="635"/>
                </a:cubicBezTo>
                <a:cubicBezTo>
                  <a:pt x="21" y="615"/>
                  <a:pt x="19" y="596"/>
                  <a:pt x="17" y="576"/>
                </a:cubicBezTo>
                <a:cubicBezTo>
                  <a:pt x="9" y="474"/>
                  <a:pt x="5" y="372"/>
                  <a:pt x="5" y="269"/>
                </a:cubicBezTo>
                <a:cubicBezTo>
                  <a:pt x="6" y="179"/>
                  <a:pt x="9" y="90"/>
                  <a:pt x="15" y="0"/>
                </a:cubicBezTo>
                <a:cubicBezTo>
                  <a:pt x="12" y="0"/>
                  <a:pt x="12" y="0"/>
                  <a:pt x="12" y="0"/>
                </a:cubicBezTo>
                <a:cubicBezTo>
                  <a:pt x="5" y="89"/>
                  <a:pt x="2" y="179"/>
                  <a:pt x="1" y="269"/>
                </a:cubicBezTo>
                <a:cubicBezTo>
                  <a:pt x="0" y="372"/>
                  <a:pt x="3" y="474"/>
                  <a:pt x="11" y="577"/>
                </a:cubicBezTo>
                <a:close/>
              </a:path>
            </a:pathLst>
          </a:custGeom>
          <a:solidFill>
            <a:srgbClr val="766f54">
              <a:alpha val="2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0" name="CustomShape 7"/>
          <p:cNvSpPr/>
          <p:nvPr/>
        </p:nvSpPr>
        <p:spPr>
          <a:xfrm>
            <a:off x="78120" y="2944080"/>
            <a:ext cx="77760" cy="493560"/>
          </a:xfrm>
          <a:custGeom>
            <a:avLst/>
            <a:gdLst/>
            <a:ahLst/>
            <a:rect l="l" t="t" r="r" b="b"/>
            <a:pathLst>
              <a:path w="17" h="107">
                <a:moveTo>
                  <a:pt x="0" y="0"/>
                </a:moveTo>
                <a:cubicBezTo>
                  <a:pt x="2" y="19"/>
                  <a:pt x="3" y="37"/>
                  <a:pt x="5" y="56"/>
                </a:cubicBezTo>
                <a:cubicBezTo>
                  <a:pt x="9" y="73"/>
                  <a:pt x="13" y="90"/>
                  <a:pt x="17" y="107"/>
                </a:cubicBezTo>
                <a:cubicBezTo>
                  <a:pt x="15" y="87"/>
                  <a:pt x="13" y="66"/>
                  <a:pt x="11" y="46"/>
                </a:cubicBezTo>
                <a:cubicBezTo>
                  <a:pt x="10" y="45"/>
                  <a:pt x="10" y="44"/>
                  <a:pt x="10" y="43"/>
                </a:cubicBezTo>
                <a:cubicBezTo>
                  <a:pt x="7" y="28"/>
                  <a:pt x="3" y="14"/>
                  <a:pt x="0" y="0"/>
                </a:cubicBezTo>
                <a:close/>
              </a:path>
            </a:pathLst>
          </a:custGeom>
          <a:solidFill>
            <a:srgbClr val="766f54">
              <a:alpha val="2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1" name="CustomShape 8"/>
          <p:cNvSpPr/>
          <p:nvPr/>
        </p:nvSpPr>
        <p:spPr>
          <a:xfrm>
            <a:off x="769680" y="5478840"/>
            <a:ext cx="189720" cy="1024560"/>
          </a:xfrm>
          <a:custGeom>
            <a:avLst/>
            <a:gdLst/>
            <a:ahLst/>
            <a:rect l="l" t="t" r="r" b="b"/>
            <a:pathLst>
              <a:path w="41" h="222">
                <a:moveTo>
                  <a:pt x="0" y="0"/>
                </a:moveTo>
                <a:cubicBezTo>
                  <a:pt x="0" y="31"/>
                  <a:pt x="2" y="62"/>
                  <a:pt x="5" y="93"/>
                </a:cubicBezTo>
                <a:cubicBezTo>
                  <a:pt x="8" y="117"/>
                  <a:pt x="12" y="142"/>
                  <a:pt x="17" y="166"/>
                </a:cubicBezTo>
                <a:cubicBezTo>
                  <a:pt x="19" y="172"/>
                  <a:pt x="22" y="178"/>
                  <a:pt x="24" y="184"/>
                </a:cubicBezTo>
                <a:cubicBezTo>
                  <a:pt x="30" y="197"/>
                  <a:pt x="35" y="209"/>
                  <a:pt x="41" y="222"/>
                </a:cubicBezTo>
                <a:cubicBezTo>
                  <a:pt x="40" y="219"/>
                  <a:pt x="39" y="215"/>
                  <a:pt x="38" y="212"/>
                </a:cubicBezTo>
                <a:cubicBezTo>
                  <a:pt x="26" y="172"/>
                  <a:pt x="18" y="132"/>
                  <a:pt x="13" y="92"/>
                </a:cubicBezTo>
                <a:cubicBezTo>
                  <a:pt x="11" y="68"/>
                  <a:pt x="9" y="45"/>
                  <a:pt x="8" y="22"/>
                </a:cubicBezTo>
                <a:cubicBezTo>
                  <a:pt x="8" y="21"/>
                  <a:pt x="7" y="20"/>
                  <a:pt x="7" y="18"/>
                </a:cubicBezTo>
                <a:cubicBezTo>
                  <a:pt x="5" y="12"/>
                  <a:pt x="2" y="6"/>
                  <a:pt x="0" y="0"/>
                </a:cubicBezTo>
                <a:close/>
              </a:path>
            </a:pathLst>
          </a:custGeom>
          <a:solidFill>
            <a:srgbClr val="766f54">
              <a:alpha val="2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2" name="CustomShape 9"/>
          <p:cNvSpPr/>
          <p:nvPr/>
        </p:nvSpPr>
        <p:spPr>
          <a:xfrm>
            <a:off x="775440" y="1398960"/>
            <a:ext cx="2075760" cy="4047840"/>
          </a:xfrm>
          <a:custGeom>
            <a:avLst/>
            <a:gdLst/>
            <a:ahLst/>
            <a:rect l="l" t="t" r="r" b="b"/>
            <a:pathLst>
              <a:path w="450" h="878">
                <a:moveTo>
                  <a:pt x="7" y="854"/>
                </a:moveTo>
                <a:cubicBezTo>
                  <a:pt x="10" y="772"/>
                  <a:pt x="26" y="691"/>
                  <a:pt x="50" y="613"/>
                </a:cubicBezTo>
                <a:cubicBezTo>
                  <a:pt x="75" y="535"/>
                  <a:pt x="109" y="460"/>
                  <a:pt x="149" y="388"/>
                </a:cubicBezTo>
                <a:cubicBezTo>
                  <a:pt x="189" y="316"/>
                  <a:pt x="235" y="248"/>
                  <a:pt x="285" y="183"/>
                </a:cubicBezTo>
                <a:cubicBezTo>
                  <a:pt x="310" y="151"/>
                  <a:pt x="337" y="119"/>
                  <a:pt x="364" y="89"/>
                </a:cubicBezTo>
                <a:cubicBezTo>
                  <a:pt x="378" y="74"/>
                  <a:pt x="392" y="58"/>
                  <a:pt x="406" y="44"/>
                </a:cubicBezTo>
                <a:cubicBezTo>
                  <a:pt x="421" y="29"/>
                  <a:pt x="435" y="15"/>
                  <a:pt x="450" y="1"/>
                </a:cubicBezTo>
                <a:cubicBezTo>
                  <a:pt x="450" y="0"/>
                  <a:pt x="450" y="0"/>
                  <a:pt x="450" y="0"/>
                </a:cubicBezTo>
                <a:cubicBezTo>
                  <a:pt x="434" y="14"/>
                  <a:pt x="420" y="28"/>
                  <a:pt x="405" y="43"/>
                </a:cubicBezTo>
                <a:cubicBezTo>
                  <a:pt x="391" y="57"/>
                  <a:pt x="377" y="72"/>
                  <a:pt x="363" y="88"/>
                </a:cubicBezTo>
                <a:cubicBezTo>
                  <a:pt x="335" y="118"/>
                  <a:pt x="308" y="149"/>
                  <a:pt x="283" y="181"/>
                </a:cubicBezTo>
                <a:cubicBezTo>
                  <a:pt x="232" y="246"/>
                  <a:pt x="185" y="314"/>
                  <a:pt x="145" y="386"/>
                </a:cubicBezTo>
                <a:cubicBezTo>
                  <a:pt x="104" y="457"/>
                  <a:pt x="70" y="533"/>
                  <a:pt x="45" y="611"/>
                </a:cubicBezTo>
                <a:cubicBezTo>
                  <a:pt x="19" y="690"/>
                  <a:pt x="3" y="771"/>
                  <a:pt x="0" y="854"/>
                </a:cubicBezTo>
                <a:cubicBezTo>
                  <a:pt x="0" y="856"/>
                  <a:pt x="0" y="857"/>
                  <a:pt x="0" y="859"/>
                </a:cubicBezTo>
                <a:cubicBezTo>
                  <a:pt x="2" y="865"/>
                  <a:pt x="4" y="872"/>
                  <a:pt x="7" y="878"/>
                </a:cubicBezTo>
                <a:cubicBezTo>
                  <a:pt x="7" y="870"/>
                  <a:pt x="7" y="862"/>
                  <a:pt x="7" y="854"/>
                </a:cubicBezTo>
                <a:close/>
              </a:path>
            </a:pathLst>
          </a:custGeom>
          <a:solidFill>
            <a:srgbClr val="766f54">
              <a:alpha val="2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3" name="CustomShape 10"/>
          <p:cNvSpPr/>
          <p:nvPr/>
        </p:nvSpPr>
        <p:spPr>
          <a:xfrm>
            <a:off x="922680" y="6530040"/>
            <a:ext cx="161640" cy="336960"/>
          </a:xfrm>
          <a:custGeom>
            <a:avLst/>
            <a:gdLst/>
            <a:ahLst/>
            <a:rect l="l" t="t" r="r" b="b"/>
            <a:pathLst>
              <a:path w="35" h="73">
                <a:moveTo>
                  <a:pt x="0" y="0"/>
                </a:moveTo>
                <a:cubicBezTo>
                  <a:pt x="7" y="24"/>
                  <a:pt x="16" y="49"/>
                  <a:pt x="26" y="73"/>
                </a:cubicBezTo>
                <a:cubicBezTo>
                  <a:pt x="35" y="73"/>
                  <a:pt x="35" y="73"/>
                  <a:pt x="35" y="73"/>
                </a:cubicBezTo>
                <a:cubicBezTo>
                  <a:pt x="23" y="49"/>
                  <a:pt x="11" y="24"/>
                  <a:pt x="0" y="0"/>
                </a:cubicBezTo>
                <a:close/>
              </a:path>
            </a:pathLst>
          </a:custGeom>
          <a:solidFill>
            <a:srgbClr val="766f54">
              <a:alpha val="2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4" name="CustomShape 11"/>
          <p:cNvSpPr/>
          <p:nvPr/>
        </p:nvSpPr>
        <p:spPr>
          <a:xfrm>
            <a:off x="769680" y="5359320"/>
            <a:ext cx="37080" cy="221400"/>
          </a:xfrm>
          <a:custGeom>
            <a:avLst/>
            <a:gdLst/>
            <a:ahLst/>
            <a:rect l="l" t="t" r="r" b="b"/>
            <a:pathLst>
              <a:path w="8" h="48">
                <a:moveTo>
                  <a:pt x="7" y="44"/>
                </a:moveTo>
                <a:cubicBezTo>
                  <a:pt x="7" y="46"/>
                  <a:pt x="8" y="47"/>
                  <a:pt x="8" y="48"/>
                </a:cubicBezTo>
                <a:cubicBezTo>
                  <a:pt x="8" y="38"/>
                  <a:pt x="8" y="29"/>
                  <a:pt x="8" y="19"/>
                </a:cubicBezTo>
                <a:cubicBezTo>
                  <a:pt x="5" y="13"/>
                  <a:pt x="3" y="6"/>
                  <a:pt x="1" y="0"/>
                </a:cubicBezTo>
                <a:cubicBezTo>
                  <a:pt x="0" y="9"/>
                  <a:pt x="0" y="17"/>
                  <a:pt x="0" y="26"/>
                </a:cubicBezTo>
                <a:cubicBezTo>
                  <a:pt x="2" y="32"/>
                  <a:pt x="5" y="38"/>
                  <a:pt x="7" y="44"/>
                </a:cubicBezTo>
                <a:close/>
              </a:path>
            </a:pathLst>
          </a:custGeom>
          <a:solidFill>
            <a:srgbClr val="766f54">
              <a:alpha val="2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5" name="CustomShape 12"/>
          <p:cNvSpPr/>
          <p:nvPr/>
        </p:nvSpPr>
        <p:spPr>
          <a:xfrm>
            <a:off x="849960" y="6244560"/>
            <a:ext cx="238320" cy="622080"/>
          </a:xfrm>
          <a:custGeom>
            <a:avLst/>
            <a:gdLst/>
            <a:ahLst/>
            <a:rect l="l" t="t" r="r" b="b"/>
            <a:pathLst>
              <a:path w="52" h="135">
                <a:moveTo>
                  <a:pt x="7" y="18"/>
                </a:moveTo>
                <a:cubicBezTo>
                  <a:pt x="5" y="12"/>
                  <a:pt x="2" y="6"/>
                  <a:pt x="0" y="0"/>
                </a:cubicBezTo>
                <a:cubicBezTo>
                  <a:pt x="3" y="16"/>
                  <a:pt x="7" y="32"/>
                  <a:pt x="12" y="48"/>
                </a:cubicBezTo>
                <a:cubicBezTo>
                  <a:pt x="13" y="53"/>
                  <a:pt x="14" y="57"/>
                  <a:pt x="16" y="62"/>
                </a:cubicBezTo>
                <a:cubicBezTo>
                  <a:pt x="27" y="86"/>
                  <a:pt x="39" y="111"/>
                  <a:pt x="51" y="135"/>
                </a:cubicBezTo>
                <a:cubicBezTo>
                  <a:pt x="52" y="135"/>
                  <a:pt x="52" y="135"/>
                  <a:pt x="52" y="135"/>
                </a:cubicBezTo>
                <a:cubicBezTo>
                  <a:pt x="41" y="109"/>
                  <a:pt x="32" y="83"/>
                  <a:pt x="24" y="56"/>
                </a:cubicBezTo>
                <a:cubicBezTo>
                  <a:pt x="18" y="43"/>
                  <a:pt x="13" y="31"/>
                  <a:pt x="7" y="18"/>
                </a:cubicBezTo>
                <a:close/>
              </a:path>
            </a:pathLst>
          </a:custGeom>
          <a:solidFill>
            <a:srgbClr val="766f54">
              <a:alpha val="2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6" name="CustomShape 13"/>
          <p:cNvSpPr/>
          <p:nvPr/>
        </p:nvSpPr>
        <p:spPr>
          <a:xfrm>
            <a:off x="27360" y="-720"/>
            <a:ext cx="493920" cy="4400640"/>
          </a:xfrm>
          <a:custGeom>
            <a:avLst/>
            <a:gdLst/>
            <a:ahLst/>
            <a:rect l="l" t="t" r="r" b="b"/>
            <a:pathLst>
              <a:path w="103" h="920">
                <a:moveTo>
                  <a:pt x="7" y="210"/>
                </a:moveTo>
                <a:cubicBezTo>
                  <a:pt x="11" y="288"/>
                  <a:pt x="17" y="367"/>
                  <a:pt x="26" y="445"/>
                </a:cubicBezTo>
                <a:cubicBezTo>
                  <a:pt x="34" y="523"/>
                  <a:pt x="44" y="601"/>
                  <a:pt x="57" y="679"/>
                </a:cubicBezTo>
                <a:cubicBezTo>
                  <a:pt x="69" y="757"/>
                  <a:pt x="84" y="834"/>
                  <a:pt x="101" y="911"/>
                </a:cubicBezTo>
                <a:cubicBezTo>
                  <a:pt x="102" y="914"/>
                  <a:pt x="103" y="917"/>
                  <a:pt x="103" y="920"/>
                </a:cubicBezTo>
                <a:cubicBezTo>
                  <a:pt x="102" y="905"/>
                  <a:pt x="100" y="889"/>
                  <a:pt x="99" y="874"/>
                </a:cubicBezTo>
                <a:cubicBezTo>
                  <a:pt x="99" y="871"/>
                  <a:pt x="99" y="868"/>
                  <a:pt x="99" y="866"/>
                </a:cubicBezTo>
                <a:cubicBezTo>
                  <a:pt x="85" y="803"/>
                  <a:pt x="73" y="741"/>
                  <a:pt x="63" y="678"/>
                </a:cubicBezTo>
                <a:cubicBezTo>
                  <a:pt x="50" y="600"/>
                  <a:pt x="39" y="523"/>
                  <a:pt x="30" y="444"/>
                </a:cubicBezTo>
                <a:cubicBezTo>
                  <a:pt x="21" y="366"/>
                  <a:pt x="14" y="288"/>
                  <a:pt x="9" y="209"/>
                </a:cubicBezTo>
                <a:cubicBezTo>
                  <a:pt x="7" y="170"/>
                  <a:pt x="5" y="131"/>
                  <a:pt x="3" y="92"/>
                </a:cubicBezTo>
                <a:cubicBezTo>
                  <a:pt x="2" y="61"/>
                  <a:pt x="1" y="31"/>
                  <a:pt x="1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31"/>
                  <a:pt x="1" y="61"/>
                  <a:pt x="1" y="92"/>
                </a:cubicBezTo>
                <a:cubicBezTo>
                  <a:pt x="3" y="131"/>
                  <a:pt x="4" y="170"/>
                  <a:pt x="7" y="210"/>
                </a:cubicBezTo>
                <a:close/>
              </a:path>
            </a:pathLst>
          </a:custGeom>
          <a:solidFill>
            <a:srgbClr val="766f5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7" name="CustomShape 14"/>
          <p:cNvSpPr/>
          <p:nvPr/>
        </p:nvSpPr>
        <p:spPr>
          <a:xfrm>
            <a:off x="550440" y="4316400"/>
            <a:ext cx="423000" cy="1580400"/>
          </a:xfrm>
          <a:custGeom>
            <a:avLst/>
            <a:gdLst/>
            <a:ahLst/>
            <a:rect l="l" t="t" r="r" b="b"/>
            <a:pathLst>
              <a:path w="88" h="330">
                <a:moveTo>
                  <a:pt x="53" y="229"/>
                </a:moveTo>
                <a:cubicBezTo>
                  <a:pt x="64" y="263"/>
                  <a:pt x="75" y="297"/>
                  <a:pt x="88" y="330"/>
                </a:cubicBezTo>
                <a:cubicBezTo>
                  <a:pt x="88" y="323"/>
                  <a:pt x="88" y="315"/>
                  <a:pt x="88" y="308"/>
                </a:cubicBezTo>
                <a:cubicBezTo>
                  <a:pt x="88" y="307"/>
                  <a:pt x="88" y="305"/>
                  <a:pt x="88" y="304"/>
                </a:cubicBezTo>
                <a:cubicBezTo>
                  <a:pt x="79" y="278"/>
                  <a:pt x="70" y="252"/>
                  <a:pt x="62" y="226"/>
                </a:cubicBezTo>
                <a:cubicBezTo>
                  <a:pt x="38" y="152"/>
                  <a:pt x="17" y="76"/>
                  <a:pt x="0" y="0"/>
                </a:cubicBezTo>
                <a:cubicBezTo>
                  <a:pt x="2" y="21"/>
                  <a:pt x="4" y="42"/>
                  <a:pt x="7" y="63"/>
                </a:cubicBezTo>
                <a:cubicBezTo>
                  <a:pt x="21" y="119"/>
                  <a:pt x="36" y="174"/>
                  <a:pt x="53" y="229"/>
                </a:cubicBezTo>
                <a:close/>
              </a:path>
            </a:pathLst>
          </a:custGeom>
          <a:solidFill>
            <a:srgbClr val="766f5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8" name="CustomShape 15"/>
          <p:cNvSpPr/>
          <p:nvPr/>
        </p:nvSpPr>
        <p:spPr>
          <a:xfrm>
            <a:off x="1006200" y="5862600"/>
            <a:ext cx="430560" cy="990360"/>
          </a:xfrm>
          <a:custGeom>
            <a:avLst/>
            <a:gdLst/>
            <a:ahLst/>
            <a:rect l="l" t="t" r="r" b="b"/>
            <a:pathLst>
              <a:path w="90" h="207">
                <a:moveTo>
                  <a:pt x="6" y="15"/>
                </a:moveTo>
                <a:cubicBezTo>
                  <a:pt x="4" y="10"/>
                  <a:pt x="2" y="5"/>
                  <a:pt x="0" y="0"/>
                </a:cubicBezTo>
                <a:cubicBezTo>
                  <a:pt x="0" y="9"/>
                  <a:pt x="0" y="19"/>
                  <a:pt x="1" y="29"/>
                </a:cubicBezTo>
                <a:cubicBezTo>
                  <a:pt x="14" y="62"/>
                  <a:pt x="27" y="95"/>
                  <a:pt x="42" y="127"/>
                </a:cubicBezTo>
                <a:cubicBezTo>
                  <a:pt x="54" y="154"/>
                  <a:pt x="67" y="181"/>
                  <a:pt x="80" y="207"/>
                </a:cubicBezTo>
                <a:cubicBezTo>
                  <a:pt x="90" y="207"/>
                  <a:pt x="90" y="207"/>
                  <a:pt x="90" y="207"/>
                </a:cubicBezTo>
                <a:cubicBezTo>
                  <a:pt x="76" y="180"/>
                  <a:pt x="63" y="152"/>
                  <a:pt x="50" y="123"/>
                </a:cubicBezTo>
                <a:cubicBezTo>
                  <a:pt x="34" y="88"/>
                  <a:pt x="20" y="51"/>
                  <a:pt x="6" y="15"/>
                </a:cubicBezTo>
                <a:close/>
              </a:path>
            </a:pathLst>
          </a:custGeom>
          <a:solidFill>
            <a:srgbClr val="766f5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9" name="CustomShape 16"/>
          <p:cNvSpPr/>
          <p:nvPr/>
        </p:nvSpPr>
        <p:spPr>
          <a:xfrm>
            <a:off x="521640" y="4364280"/>
            <a:ext cx="551520" cy="2235600"/>
          </a:xfrm>
          <a:custGeom>
            <a:avLst/>
            <a:gdLst/>
            <a:ahLst/>
            <a:rect l="l" t="t" r="r" b="b"/>
            <a:pathLst>
              <a:path w="115" h="467">
                <a:moveTo>
                  <a:pt x="101" y="409"/>
                </a:moveTo>
                <a:cubicBezTo>
                  <a:pt x="93" y="388"/>
                  <a:pt x="85" y="366"/>
                  <a:pt x="78" y="344"/>
                </a:cubicBezTo>
                <a:cubicBezTo>
                  <a:pt x="57" y="281"/>
                  <a:pt x="41" y="216"/>
                  <a:pt x="29" y="151"/>
                </a:cubicBezTo>
                <a:cubicBezTo>
                  <a:pt x="22" y="119"/>
                  <a:pt x="17" y="86"/>
                  <a:pt x="13" y="53"/>
                </a:cubicBezTo>
                <a:cubicBezTo>
                  <a:pt x="9" y="35"/>
                  <a:pt x="4" y="18"/>
                  <a:pt x="0" y="0"/>
                </a:cubicBezTo>
                <a:cubicBezTo>
                  <a:pt x="5" y="51"/>
                  <a:pt x="12" y="102"/>
                  <a:pt x="21" y="152"/>
                </a:cubicBezTo>
                <a:cubicBezTo>
                  <a:pt x="33" y="218"/>
                  <a:pt x="49" y="283"/>
                  <a:pt x="69" y="347"/>
                </a:cubicBezTo>
                <a:cubicBezTo>
                  <a:pt x="79" y="378"/>
                  <a:pt x="90" y="410"/>
                  <a:pt x="103" y="441"/>
                </a:cubicBezTo>
                <a:cubicBezTo>
                  <a:pt x="107" y="449"/>
                  <a:pt x="111" y="458"/>
                  <a:pt x="115" y="467"/>
                </a:cubicBezTo>
                <a:cubicBezTo>
                  <a:pt x="114" y="464"/>
                  <a:pt x="113" y="461"/>
                  <a:pt x="112" y="458"/>
                </a:cubicBezTo>
                <a:cubicBezTo>
                  <a:pt x="108" y="442"/>
                  <a:pt x="104" y="425"/>
                  <a:pt x="101" y="409"/>
                </a:cubicBezTo>
                <a:close/>
              </a:path>
            </a:pathLst>
          </a:custGeom>
          <a:solidFill>
            <a:srgbClr val="766f5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0" name="CustomShape 17"/>
          <p:cNvSpPr/>
          <p:nvPr/>
        </p:nvSpPr>
        <p:spPr>
          <a:xfrm>
            <a:off x="468000" y="1289160"/>
            <a:ext cx="173880" cy="3026880"/>
          </a:xfrm>
          <a:custGeom>
            <a:avLst/>
            <a:gdLst/>
            <a:ahLst/>
            <a:rect l="l" t="t" r="r" b="b"/>
            <a:pathLst>
              <a:path w="36" h="633">
                <a:moveTo>
                  <a:pt x="17" y="633"/>
                </a:moveTo>
                <a:cubicBezTo>
                  <a:pt x="15" y="621"/>
                  <a:pt x="14" y="609"/>
                  <a:pt x="13" y="597"/>
                </a:cubicBezTo>
                <a:cubicBezTo>
                  <a:pt x="8" y="530"/>
                  <a:pt x="5" y="464"/>
                  <a:pt x="5" y="398"/>
                </a:cubicBezTo>
                <a:cubicBezTo>
                  <a:pt x="5" y="331"/>
                  <a:pt x="8" y="265"/>
                  <a:pt x="13" y="198"/>
                </a:cubicBezTo>
                <a:cubicBezTo>
                  <a:pt x="15" y="165"/>
                  <a:pt x="18" y="132"/>
                  <a:pt x="22" y="99"/>
                </a:cubicBezTo>
                <a:cubicBezTo>
                  <a:pt x="26" y="66"/>
                  <a:pt x="30" y="33"/>
                  <a:pt x="36" y="0"/>
                </a:cubicBezTo>
                <a:cubicBezTo>
                  <a:pt x="35" y="0"/>
                  <a:pt x="35" y="0"/>
                  <a:pt x="35" y="0"/>
                </a:cubicBezTo>
                <a:cubicBezTo>
                  <a:pt x="29" y="33"/>
                  <a:pt x="24" y="66"/>
                  <a:pt x="20" y="99"/>
                </a:cubicBezTo>
                <a:cubicBezTo>
                  <a:pt x="16" y="132"/>
                  <a:pt x="13" y="165"/>
                  <a:pt x="10" y="198"/>
                </a:cubicBezTo>
                <a:cubicBezTo>
                  <a:pt x="4" y="264"/>
                  <a:pt x="1" y="331"/>
                  <a:pt x="1" y="398"/>
                </a:cubicBezTo>
                <a:cubicBezTo>
                  <a:pt x="0" y="461"/>
                  <a:pt x="2" y="525"/>
                  <a:pt x="7" y="589"/>
                </a:cubicBezTo>
                <a:cubicBezTo>
                  <a:pt x="10" y="603"/>
                  <a:pt x="13" y="618"/>
                  <a:pt x="16" y="632"/>
                </a:cubicBezTo>
                <a:cubicBezTo>
                  <a:pt x="16" y="632"/>
                  <a:pt x="17" y="633"/>
                  <a:pt x="17" y="633"/>
                </a:cubicBezTo>
                <a:close/>
              </a:path>
            </a:pathLst>
          </a:custGeom>
          <a:solidFill>
            <a:srgbClr val="766f5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1" name="CustomShape 18"/>
          <p:cNvSpPr/>
          <p:nvPr/>
        </p:nvSpPr>
        <p:spPr>
          <a:xfrm>
            <a:off x="1111680" y="6571440"/>
            <a:ext cx="133920" cy="281160"/>
          </a:xfrm>
          <a:custGeom>
            <a:avLst/>
            <a:gdLst/>
            <a:ahLst/>
            <a:rect l="l" t="t" r="r" b="b"/>
            <a:pathLst>
              <a:path w="28" h="59">
                <a:moveTo>
                  <a:pt x="22" y="59"/>
                </a:moveTo>
                <a:cubicBezTo>
                  <a:pt x="28" y="59"/>
                  <a:pt x="28" y="59"/>
                  <a:pt x="28" y="59"/>
                </a:cubicBezTo>
                <a:cubicBezTo>
                  <a:pt x="18" y="40"/>
                  <a:pt x="9" y="20"/>
                  <a:pt x="0" y="0"/>
                </a:cubicBezTo>
                <a:cubicBezTo>
                  <a:pt x="6" y="20"/>
                  <a:pt x="13" y="40"/>
                  <a:pt x="22" y="59"/>
                </a:cubicBezTo>
                <a:close/>
              </a:path>
            </a:pathLst>
          </a:custGeom>
          <a:solidFill>
            <a:srgbClr val="766f5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2" name="CustomShape 19"/>
          <p:cNvSpPr/>
          <p:nvPr/>
        </p:nvSpPr>
        <p:spPr>
          <a:xfrm>
            <a:off x="502560" y="4107600"/>
            <a:ext cx="82080" cy="511200"/>
          </a:xfrm>
          <a:custGeom>
            <a:avLst/>
            <a:gdLst/>
            <a:ahLst/>
            <a:rect l="l" t="t" r="r" b="b"/>
            <a:pathLst>
              <a:path w="17" h="107">
                <a:moveTo>
                  <a:pt x="4" y="54"/>
                </a:moveTo>
                <a:cubicBezTo>
                  <a:pt x="8" y="72"/>
                  <a:pt x="13" y="89"/>
                  <a:pt x="17" y="107"/>
                </a:cubicBezTo>
                <a:cubicBezTo>
                  <a:pt x="14" y="86"/>
                  <a:pt x="12" y="65"/>
                  <a:pt x="10" y="44"/>
                </a:cubicBezTo>
                <a:cubicBezTo>
                  <a:pt x="10" y="44"/>
                  <a:pt x="9" y="43"/>
                  <a:pt x="9" y="43"/>
                </a:cubicBezTo>
                <a:cubicBezTo>
                  <a:pt x="6" y="29"/>
                  <a:pt x="3" y="14"/>
                  <a:pt x="0" y="0"/>
                </a:cubicBezTo>
                <a:cubicBezTo>
                  <a:pt x="0" y="2"/>
                  <a:pt x="0" y="5"/>
                  <a:pt x="0" y="8"/>
                </a:cubicBezTo>
                <a:cubicBezTo>
                  <a:pt x="1" y="23"/>
                  <a:pt x="3" y="39"/>
                  <a:pt x="4" y="54"/>
                </a:cubicBezTo>
                <a:close/>
              </a:path>
            </a:pathLst>
          </a:custGeom>
          <a:solidFill>
            <a:srgbClr val="766f5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3" name="CustomShape 20"/>
          <p:cNvSpPr/>
          <p:nvPr/>
        </p:nvSpPr>
        <p:spPr>
          <a:xfrm>
            <a:off x="973800" y="3145680"/>
            <a:ext cx="1409760" cy="2716560"/>
          </a:xfrm>
          <a:custGeom>
            <a:avLst/>
            <a:gdLst/>
            <a:ahLst/>
            <a:rect l="l" t="t" r="r" b="b"/>
            <a:pathLst>
              <a:path w="294" h="568">
                <a:moveTo>
                  <a:pt x="8" y="553"/>
                </a:moveTo>
                <a:cubicBezTo>
                  <a:pt x="9" y="501"/>
                  <a:pt x="19" y="448"/>
                  <a:pt x="35" y="397"/>
                </a:cubicBezTo>
                <a:cubicBezTo>
                  <a:pt x="51" y="347"/>
                  <a:pt x="73" y="298"/>
                  <a:pt x="99" y="252"/>
                </a:cubicBezTo>
                <a:cubicBezTo>
                  <a:pt x="124" y="205"/>
                  <a:pt x="154" y="161"/>
                  <a:pt x="187" y="119"/>
                </a:cubicBezTo>
                <a:cubicBezTo>
                  <a:pt x="203" y="98"/>
                  <a:pt x="220" y="77"/>
                  <a:pt x="238" y="58"/>
                </a:cubicBezTo>
                <a:cubicBezTo>
                  <a:pt x="247" y="48"/>
                  <a:pt x="256" y="38"/>
                  <a:pt x="265" y="28"/>
                </a:cubicBezTo>
                <a:cubicBezTo>
                  <a:pt x="274" y="19"/>
                  <a:pt x="284" y="9"/>
                  <a:pt x="294" y="0"/>
                </a:cubicBezTo>
                <a:cubicBezTo>
                  <a:pt x="293" y="0"/>
                  <a:pt x="293" y="0"/>
                  <a:pt x="293" y="0"/>
                </a:cubicBezTo>
                <a:cubicBezTo>
                  <a:pt x="283" y="9"/>
                  <a:pt x="273" y="18"/>
                  <a:pt x="264" y="27"/>
                </a:cubicBezTo>
                <a:cubicBezTo>
                  <a:pt x="255" y="37"/>
                  <a:pt x="246" y="47"/>
                  <a:pt x="237" y="56"/>
                </a:cubicBezTo>
                <a:cubicBezTo>
                  <a:pt x="218" y="76"/>
                  <a:pt x="201" y="96"/>
                  <a:pt x="185" y="117"/>
                </a:cubicBezTo>
                <a:cubicBezTo>
                  <a:pt x="151" y="159"/>
                  <a:pt x="121" y="203"/>
                  <a:pt x="95" y="249"/>
                </a:cubicBezTo>
                <a:cubicBezTo>
                  <a:pt x="68" y="296"/>
                  <a:pt x="46" y="345"/>
                  <a:pt x="30" y="396"/>
                </a:cubicBezTo>
                <a:cubicBezTo>
                  <a:pt x="13" y="445"/>
                  <a:pt x="3" y="497"/>
                  <a:pt x="0" y="549"/>
                </a:cubicBezTo>
                <a:cubicBezTo>
                  <a:pt x="3" y="555"/>
                  <a:pt x="5" y="561"/>
                  <a:pt x="7" y="568"/>
                </a:cubicBezTo>
                <a:cubicBezTo>
                  <a:pt x="7" y="563"/>
                  <a:pt x="7" y="558"/>
                  <a:pt x="8" y="553"/>
                </a:cubicBezTo>
                <a:close/>
              </a:path>
            </a:pathLst>
          </a:custGeom>
          <a:solidFill>
            <a:srgbClr val="766f5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4" name="CustomShape 21"/>
          <p:cNvSpPr/>
          <p:nvPr/>
        </p:nvSpPr>
        <p:spPr>
          <a:xfrm>
            <a:off x="1073520" y="6600240"/>
            <a:ext cx="120240" cy="252720"/>
          </a:xfrm>
          <a:custGeom>
            <a:avLst/>
            <a:gdLst/>
            <a:ahLst/>
            <a:rect l="l" t="t" r="r" b="b"/>
            <a:pathLst>
              <a:path w="25" h="53">
                <a:moveTo>
                  <a:pt x="0" y="0"/>
                </a:moveTo>
                <a:cubicBezTo>
                  <a:pt x="5" y="18"/>
                  <a:pt x="12" y="36"/>
                  <a:pt x="19" y="53"/>
                </a:cubicBezTo>
                <a:cubicBezTo>
                  <a:pt x="25" y="53"/>
                  <a:pt x="25" y="53"/>
                  <a:pt x="25" y="53"/>
                </a:cubicBezTo>
                <a:cubicBezTo>
                  <a:pt x="16" y="36"/>
                  <a:pt x="8" y="18"/>
                  <a:pt x="0" y="0"/>
                </a:cubicBezTo>
                <a:close/>
              </a:path>
            </a:pathLst>
          </a:custGeom>
          <a:solidFill>
            <a:srgbClr val="766f5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5" name="CustomShape 22"/>
          <p:cNvSpPr/>
          <p:nvPr/>
        </p:nvSpPr>
        <p:spPr>
          <a:xfrm>
            <a:off x="973800" y="5897160"/>
            <a:ext cx="137520" cy="673920"/>
          </a:xfrm>
          <a:custGeom>
            <a:avLst/>
            <a:gdLst/>
            <a:ahLst/>
            <a:rect l="l" t="t" r="r" b="b"/>
            <a:pathLst>
              <a:path w="29" h="141">
                <a:moveTo>
                  <a:pt x="0" y="0"/>
                </a:moveTo>
                <a:cubicBezTo>
                  <a:pt x="0" y="30"/>
                  <a:pt x="2" y="60"/>
                  <a:pt x="7" y="89"/>
                </a:cubicBezTo>
                <a:cubicBezTo>
                  <a:pt x="11" y="98"/>
                  <a:pt x="14" y="108"/>
                  <a:pt x="18" y="117"/>
                </a:cubicBezTo>
                <a:cubicBezTo>
                  <a:pt x="22" y="125"/>
                  <a:pt x="25" y="133"/>
                  <a:pt x="29" y="141"/>
                </a:cubicBezTo>
                <a:cubicBezTo>
                  <a:pt x="28" y="139"/>
                  <a:pt x="28" y="137"/>
                  <a:pt x="27" y="135"/>
                </a:cubicBezTo>
                <a:cubicBezTo>
                  <a:pt x="16" y="98"/>
                  <a:pt x="10" y="60"/>
                  <a:pt x="8" y="22"/>
                </a:cubicBezTo>
                <a:cubicBezTo>
                  <a:pt x="7" y="18"/>
                  <a:pt x="5" y="15"/>
                  <a:pt x="4" y="11"/>
                </a:cubicBezTo>
                <a:cubicBezTo>
                  <a:pt x="2" y="7"/>
                  <a:pt x="1" y="3"/>
                  <a:pt x="0" y="0"/>
                </a:cubicBezTo>
                <a:close/>
              </a:path>
            </a:pathLst>
          </a:custGeom>
          <a:solidFill>
            <a:srgbClr val="766f5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6" name="CustomShape 23"/>
          <p:cNvSpPr/>
          <p:nvPr/>
        </p:nvSpPr>
        <p:spPr>
          <a:xfrm>
            <a:off x="973800" y="5772600"/>
            <a:ext cx="37800" cy="227520"/>
          </a:xfrm>
          <a:custGeom>
            <a:avLst/>
            <a:gdLst/>
            <a:ahLst/>
            <a:rect l="l" t="t" r="r" b="b"/>
            <a:pathLst>
              <a:path w="8" h="48">
                <a:moveTo>
                  <a:pt x="0" y="26"/>
                </a:moveTo>
                <a:cubicBezTo>
                  <a:pt x="1" y="29"/>
                  <a:pt x="2" y="33"/>
                  <a:pt x="4" y="37"/>
                </a:cubicBezTo>
                <a:cubicBezTo>
                  <a:pt x="5" y="41"/>
                  <a:pt x="7" y="44"/>
                  <a:pt x="8" y="48"/>
                </a:cubicBezTo>
                <a:cubicBezTo>
                  <a:pt x="7" y="38"/>
                  <a:pt x="7" y="28"/>
                  <a:pt x="7" y="19"/>
                </a:cubicBezTo>
                <a:cubicBezTo>
                  <a:pt x="5" y="12"/>
                  <a:pt x="3" y="6"/>
                  <a:pt x="0" y="0"/>
                </a:cubicBezTo>
                <a:cubicBezTo>
                  <a:pt x="0" y="1"/>
                  <a:pt x="0" y="3"/>
                  <a:pt x="0" y="4"/>
                </a:cubicBezTo>
                <a:cubicBezTo>
                  <a:pt x="0" y="11"/>
                  <a:pt x="0" y="19"/>
                  <a:pt x="0" y="26"/>
                </a:cubicBezTo>
                <a:close/>
              </a:path>
            </a:pathLst>
          </a:custGeom>
          <a:solidFill>
            <a:srgbClr val="766f5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7" name="CustomShape 24"/>
          <p:cNvSpPr/>
          <p:nvPr/>
        </p:nvSpPr>
        <p:spPr>
          <a:xfrm>
            <a:off x="1006200" y="6322680"/>
            <a:ext cx="210240" cy="530280"/>
          </a:xfrm>
          <a:custGeom>
            <a:avLst/>
            <a:gdLst/>
            <a:ahLst/>
            <a:rect l="l" t="t" r="r" b="b"/>
            <a:pathLst>
              <a:path w="44" h="111">
                <a:moveTo>
                  <a:pt x="11" y="28"/>
                </a:moveTo>
                <a:cubicBezTo>
                  <a:pt x="7" y="19"/>
                  <a:pt x="4" y="9"/>
                  <a:pt x="0" y="0"/>
                </a:cubicBezTo>
                <a:cubicBezTo>
                  <a:pt x="3" y="16"/>
                  <a:pt x="7" y="33"/>
                  <a:pt x="11" y="49"/>
                </a:cubicBezTo>
                <a:cubicBezTo>
                  <a:pt x="12" y="52"/>
                  <a:pt x="13" y="55"/>
                  <a:pt x="14" y="58"/>
                </a:cubicBezTo>
                <a:cubicBezTo>
                  <a:pt x="22" y="76"/>
                  <a:pt x="30" y="94"/>
                  <a:pt x="39" y="111"/>
                </a:cubicBezTo>
                <a:cubicBezTo>
                  <a:pt x="44" y="111"/>
                  <a:pt x="44" y="111"/>
                  <a:pt x="44" y="111"/>
                </a:cubicBezTo>
                <a:cubicBezTo>
                  <a:pt x="35" y="92"/>
                  <a:pt x="28" y="72"/>
                  <a:pt x="22" y="52"/>
                </a:cubicBezTo>
                <a:cubicBezTo>
                  <a:pt x="18" y="44"/>
                  <a:pt x="15" y="36"/>
                  <a:pt x="11" y="28"/>
                </a:cubicBezTo>
                <a:close/>
              </a:path>
            </a:pathLst>
          </a:custGeom>
          <a:solidFill>
            <a:srgbClr val="766f5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8" name="CustomShape 25"/>
          <p:cNvSpPr/>
          <p:nvPr/>
        </p:nvSpPr>
        <p:spPr>
          <a:xfrm>
            <a:off x="0" y="0"/>
            <a:ext cx="182520" cy="6857640"/>
          </a:xfrm>
          <a:prstGeom prst="rect">
            <a:avLst/>
          </a:prstGeom>
          <a:solidFill>
            <a:srgbClr val="766f54"/>
          </a:solidFill>
          <a:ln w="9360">
            <a:noFill/>
          </a:ln>
          <a:effectLst>
            <a:outerShdw dist="25560" dir="5400000">
              <a:srgbClr val="000000">
                <a:alpha val="2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59" name="PlaceHolder 26"/>
          <p:cNvSpPr>
            <a:spLocks noGrp="1"/>
          </p:cNvSpPr>
          <p:nvPr>
            <p:ph type="title"/>
          </p:nvPr>
        </p:nvSpPr>
        <p:spPr>
          <a:xfrm>
            <a:off x="2593080" y="624240"/>
            <a:ext cx="8911440" cy="128052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262626"/>
                </a:solidFill>
                <a:latin typeface="Century Gothic"/>
              </a:rPr>
              <a:t>Click to edit Master title style</a:t>
            </a:r>
            <a:endParaRPr b="0" lang="en-US" sz="36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60" name="PlaceHolder 27"/>
          <p:cNvSpPr>
            <a:spLocks noGrp="1"/>
          </p:cNvSpPr>
          <p:nvPr>
            <p:ph type="body"/>
          </p:nvPr>
        </p:nvSpPr>
        <p:spPr>
          <a:xfrm>
            <a:off x="2939400" y="1972800"/>
            <a:ext cx="3992400" cy="576000"/>
          </a:xfrm>
          <a:prstGeom prst="rect">
            <a:avLst/>
          </a:prstGeom>
        </p:spPr>
        <p:txBody>
          <a:bodyPr anchor="b"/>
          <a:p>
            <a:pPr marL="432000" indent="-32400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404040"/>
                </a:solidFill>
                <a:latin typeface="Century Gothic"/>
              </a:rPr>
              <a:t>Edit Master text styles</a:t>
            </a:r>
            <a:endParaRPr b="0" lang="en-US" sz="24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61" name="PlaceHolder 28"/>
          <p:cNvSpPr>
            <a:spLocks noGrp="1"/>
          </p:cNvSpPr>
          <p:nvPr>
            <p:ph type="body"/>
          </p:nvPr>
        </p:nvSpPr>
        <p:spPr>
          <a:xfrm>
            <a:off x="2589120" y="2548800"/>
            <a:ext cx="4342680" cy="3353760"/>
          </a:xfrm>
          <a:prstGeom prst="rect">
            <a:avLst/>
          </a:prstGeom>
        </p:spPr>
        <p:txBody>
          <a:bodyPr>
            <a:normAutofit/>
          </a:bodyPr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0" lang="en-US" sz="1800" spc="-1" strike="noStrike">
                <a:solidFill>
                  <a:srgbClr val="404040"/>
                </a:solidFill>
                <a:latin typeface="Century Gothic"/>
              </a:rPr>
              <a:t>Edit Master text styles</a:t>
            </a: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pPr lvl="1" marL="743040" indent="-285480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0" lang="en-US" sz="1600" spc="-1" strike="noStrike">
                <a:solidFill>
                  <a:srgbClr val="404040"/>
                </a:solidFill>
                <a:latin typeface="Century Gothic"/>
              </a:rPr>
              <a:t>Second level</a:t>
            </a:r>
            <a:endParaRPr b="0" lang="en-US" sz="1600" spc="-1" strike="noStrike">
              <a:solidFill>
                <a:srgbClr val="404040"/>
              </a:solidFill>
              <a:latin typeface="Century Gothic"/>
            </a:endParaRPr>
          </a:p>
          <a:p>
            <a:pPr lvl="2" marL="1143000" indent="-228240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0" lang="en-US" sz="1400" spc="-1" strike="noStrike">
                <a:solidFill>
                  <a:srgbClr val="404040"/>
                </a:solidFill>
                <a:latin typeface="Century Gothic"/>
              </a:rPr>
              <a:t>Third level</a:t>
            </a:r>
            <a:endParaRPr b="0" lang="en-US" sz="1400" spc="-1" strike="noStrike">
              <a:solidFill>
                <a:srgbClr val="404040"/>
              </a:solidFill>
              <a:latin typeface="Century Gothic"/>
            </a:endParaRPr>
          </a:p>
          <a:p>
            <a:pPr lvl="3" marL="1600200" indent="-228240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0" lang="en-US" sz="1200" spc="-1" strike="noStrike">
                <a:solidFill>
                  <a:srgbClr val="404040"/>
                </a:solidFill>
                <a:latin typeface="Century Gothic"/>
              </a:rPr>
              <a:t>Fourth level</a:t>
            </a:r>
            <a:endParaRPr b="0" lang="en-US" sz="1200" spc="-1" strike="noStrike">
              <a:solidFill>
                <a:srgbClr val="404040"/>
              </a:solidFill>
              <a:latin typeface="Century Gothic"/>
            </a:endParaRPr>
          </a:p>
          <a:p>
            <a:pPr lvl="4" marL="2057400" indent="-228240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0" lang="en-US" sz="1200" spc="-1" strike="noStrike">
                <a:solidFill>
                  <a:srgbClr val="404040"/>
                </a:solidFill>
                <a:latin typeface="Century Gothic"/>
              </a:rPr>
              <a:t>Fifth level</a:t>
            </a:r>
            <a:endParaRPr b="0" lang="en-US" sz="12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62" name="PlaceHolder 29"/>
          <p:cNvSpPr>
            <a:spLocks noGrp="1"/>
          </p:cNvSpPr>
          <p:nvPr>
            <p:ph type="body"/>
          </p:nvPr>
        </p:nvSpPr>
        <p:spPr>
          <a:xfrm>
            <a:off x="7506720" y="1969560"/>
            <a:ext cx="3998520" cy="576000"/>
          </a:xfrm>
          <a:prstGeom prst="rect">
            <a:avLst/>
          </a:prstGeom>
        </p:spPr>
        <p:txBody>
          <a:bodyPr anchor="b"/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en-US" sz="2400" spc="-1" strike="noStrike">
                <a:solidFill>
                  <a:srgbClr val="404040"/>
                </a:solidFill>
                <a:latin typeface="Century Gothic"/>
              </a:rPr>
              <a:t>Edit Master text styles</a:t>
            </a:r>
            <a:endParaRPr b="0" lang="en-US" sz="24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63" name="PlaceHolder 30"/>
          <p:cNvSpPr>
            <a:spLocks noGrp="1"/>
          </p:cNvSpPr>
          <p:nvPr>
            <p:ph type="body"/>
          </p:nvPr>
        </p:nvSpPr>
        <p:spPr>
          <a:xfrm>
            <a:off x="7166880" y="2545560"/>
            <a:ext cx="4338360" cy="3353760"/>
          </a:xfrm>
          <a:prstGeom prst="rect">
            <a:avLst/>
          </a:prstGeom>
        </p:spPr>
        <p:txBody>
          <a:bodyPr>
            <a:normAutofit/>
          </a:bodyPr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0" lang="en-US" sz="1800" spc="-1" strike="noStrike">
                <a:solidFill>
                  <a:srgbClr val="404040"/>
                </a:solidFill>
                <a:latin typeface="Century Gothic"/>
              </a:rPr>
              <a:t>Edit Master text styles</a:t>
            </a: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pPr lvl="1" marL="743040" indent="-285480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0" lang="en-US" sz="1600" spc="-1" strike="noStrike">
                <a:solidFill>
                  <a:srgbClr val="404040"/>
                </a:solidFill>
                <a:latin typeface="Century Gothic"/>
              </a:rPr>
              <a:t>Second level</a:t>
            </a:r>
            <a:endParaRPr b="0" lang="en-US" sz="1600" spc="-1" strike="noStrike">
              <a:solidFill>
                <a:srgbClr val="404040"/>
              </a:solidFill>
              <a:latin typeface="Century Gothic"/>
            </a:endParaRPr>
          </a:p>
          <a:p>
            <a:pPr lvl="2" marL="1143000" indent="-228240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0" lang="en-US" sz="1400" spc="-1" strike="noStrike">
                <a:solidFill>
                  <a:srgbClr val="404040"/>
                </a:solidFill>
                <a:latin typeface="Century Gothic"/>
              </a:rPr>
              <a:t>Third level</a:t>
            </a:r>
            <a:endParaRPr b="0" lang="en-US" sz="1400" spc="-1" strike="noStrike">
              <a:solidFill>
                <a:srgbClr val="404040"/>
              </a:solidFill>
              <a:latin typeface="Century Gothic"/>
            </a:endParaRPr>
          </a:p>
          <a:p>
            <a:pPr lvl="3" marL="1600200" indent="-228240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0" lang="en-US" sz="1200" spc="-1" strike="noStrike">
                <a:solidFill>
                  <a:srgbClr val="404040"/>
                </a:solidFill>
                <a:latin typeface="Century Gothic"/>
              </a:rPr>
              <a:t>Fourth level</a:t>
            </a:r>
            <a:endParaRPr b="0" lang="en-US" sz="1200" spc="-1" strike="noStrike">
              <a:solidFill>
                <a:srgbClr val="404040"/>
              </a:solidFill>
              <a:latin typeface="Century Gothic"/>
            </a:endParaRPr>
          </a:p>
          <a:p>
            <a:pPr lvl="4" marL="2057400" indent="-228240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0" lang="en-US" sz="1200" spc="-1" strike="noStrike">
                <a:solidFill>
                  <a:srgbClr val="404040"/>
                </a:solidFill>
                <a:latin typeface="Century Gothic"/>
              </a:rPr>
              <a:t>Fifth level</a:t>
            </a:r>
            <a:endParaRPr b="0" lang="en-US" sz="12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64" name="PlaceHolder 31"/>
          <p:cNvSpPr>
            <a:spLocks noGrp="1"/>
          </p:cNvSpPr>
          <p:nvPr>
            <p:ph type="dt"/>
          </p:nvPr>
        </p:nvSpPr>
        <p:spPr>
          <a:xfrm>
            <a:off x="10361520" y="6130440"/>
            <a:ext cx="1145880" cy="3700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BD9A4F3C-E969-4929-817B-04F9AE2BD027}" type="datetime">
              <a:rPr b="0" lang="pt-BR" sz="900" spc="-1" strike="noStrike">
                <a:solidFill>
                  <a:srgbClr val="8b8b8b"/>
                </a:solidFill>
                <a:latin typeface="Century Gothic"/>
              </a:rPr>
              <a:t>03/07/18</a:t>
            </a:fld>
            <a:endParaRPr b="0" lang="pt-BR" sz="900" spc="-1" strike="noStrike">
              <a:latin typeface="Times New Roman"/>
            </a:endParaRPr>
          </a:p>
        </p:txBody>
      </p:sp>
      <p:sp>
        <p:nvSpPr>
          <p:cNvPr id="165" name="PlaceHolder 32"/>
          <p:cNvSpPr>
            <a:spLocks noGrp="1"/>
          </p:cNvSpPr>
          <p:nvPr>
            <p:ph type="ftr"/>
          </p:nvPr>
        </p:nvSpPr>
        <p:spPr>
          <a:xfrm>
            <a:off x="2589120" y="6135840"/>
            <a:ext cx="7619760" cy="364680"/>
          </a:xfrm>
          <a:prstGeom prst="rect">
            <a:avLst/>
          </a:prstGeom>
        </p:spPr>
        <p:txBody>
          <a:bodyPr anchor="ctr"/>
          <a:p>
            <a:endParaRPr b="0" lang="pt-BR" sz="2400" spc="-1" strike="noStrike">
              <a:latin typeface="Times New Roman"/>
            </a:endParaRPr>
          </a:p>
        </p:txBody>
      </p:sp>
      <p:sp>
        <p:nvSpPr>
          <p:cNvPr id="166" name="CustomShape 33"/>
          <p:cNvSpPr/>
          <p:nvPr/>
        </p:nvSpPr>
        <p:spPr>
          <a:xfrm flipV="1">
            <a:off x="-4320" y="207360"/>
            <a:ext cx="1588320" cy="506880"/>
          </a:xfrm>
          <a:custGeom>
            <a:avLst/>
            <a:gdLst/>
            <a:ah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rgbClr val="a5301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7" name="PlaceHolder 34"/>
          <p:cNvSpPr>
            <a:spLocks noGrp="1"/>
          </p:cNvSpPr>
          <p:nvPr>
            <p:ph type="sldNum"/>
          </p:nvPr>
        </p:nvSpPr>
        <p:spPr>
          <a:xfrm>
            <a:off x="531720" y="787680"/>
            <a:ext cx="77940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885359B7-FDBB-44DF-BCCB-B7CA4CEC11AC}" type="slidenum">
              <a:rPr b="0" lang="pt-BR" sz="2000" spc="-1" strike="noStrike">
                <a:solidFill>
                  <a:srgbClr val="feffff"/>
                </a:solidFill>
                <a:latin typeface="Century Gothic"/>
              </a:rPr>
              <a:t>&lt;número&gt;</a:t>
            </a:fld>
            <a:endParaRPr b="0" lang="pt-BR" sz="20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CustomShape 1"/>
          <p:cNvSpPr/>
          <p:nvPr/>
        </p:nvSpPr>
        <p:spPr>
          <a:xfrm>
            <a:off x="0" y="2575080"/>
            <a:ext cx="100440" cy="625680"/>
          </a:xfrm>
          <a:custGeom>
            <a:avLst/>
            <a:gdLst/>
            <a:ahLst/>
            <a:rect l="l" t="t" r="r" b="b"/>
            <a:pathLst>
              <a:path w="22" h="136">
                <a:moveTo>
                  <a:pt x="22" y="136"/>
                </a:moveTo>
                <a:cubicBezTo>
                  <a:pt x="20" y="117"/>
                  <a:pt x="19" y="99"/>
                  <a:pt x="17" y="80"/>
                </a:cubicBezTo>
                <a:cubicBezTo>
                  <a:pt x="11" y="54"/>
                  <a:pt x="6" y="27"/>
                  <a:pt x="0" y="0"/>
                </a:cubicBezTo>
                <a:cubicBezTo>
                  <a:pt x="0" y="35"/>
                  <a:pt x="0" y="35"/>
                  <a:pt x="0" y="35"/>
                </a:cubicBezTo>
                <a:cubicBezTo>
                  <a:pt x="6" y="64"/>
                  <a:pt x="13" y="94"/>
                  <a:pt x="20" y="124"/>
                </a:cubicBezTo>
                <a:cubicBezTo>
                  <a:pt x="20" y="128"/>
                  <a:pt x="21" y="132"/>
                  <a:pt x="22" y="136"/>
                </a:cubicBezTo>
                <a:close/>
              </a:path>
            </a:pathLst>
          </a:custGeom>
          <a:solidFill>
            <a:srgbClr val="766f54">
              <a:alpha val="2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5" name="CustomShape 2"/>
          <p:cNvSpPr/>
          <p:nvPr/>
        </p:nvSpPr>
        <p:spPr>
          <a:xfrm>
            <a:off x="128520" y="3156480"/>
            <a:ext cx="646200" cy="2322000"/>
          </a:xfrm>
          <a:custGeom>
            <a:avLst/>
            <a:gdLst/>
            <a:ahLst/>
            <a:rect l="l" t="t" r="r" b="b"/>
            <a:pathLst>
              <a:path w="140" h="504">
                <a:moveTo>
                  <a:pt x="86" y="350"/>
                </a:moveTo>
                <a:cubicBezTo>
                  <a:pt x="103" y="402"/>
                  <a:pt x="120" y="453"/>
                  <a:pt x="139" y="504"/>
                </a:cubicBezTo>
                <a:cubicBezTo>
                  <a:pt x="139" y="495"/>
                  <a:pt x="139" y="487"/>
                  <a:pt x="140" y="478"/>
                </a:cubicBezTo>
                <a:cubicBezTo>
                  <a:pt x="124" y="435"/>
                  <a:pt x="109" y="391"/>
                  <a:pt x="95" y="347"/>
                </a:cubicBezTo>
                <a:cubicBezTo>
                  <a:pt x="58" y="233"/>
                  <a:pt x="27" y="117"/>
                  <a:pt x="0" y="0"/>
                </a:cubicBezTo>
                <a:cubicBezTo>
                  <a:pt x="2" y="20"/>
                  <a:pt x="4" y="41"/>
                  <a:pt x="6" y="61"/>
                </a:cubicBezTo>
                <a:cubicBezTo>
                  <a:pt x="30" y="158"/>
                  <a:pt x="56" y="255"/>
                  <a:pt x="86" y="350"/>
                </a:cubicBezTo>
                <a:close/>
              </a:path>
            </a:pathLst>
          </a:custGeom>
          <a:solidFill>
            <a:srgbClr val="766f54">
              <a:alpha val="2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6" name="CustomShape 3"/>
          <p:cNvSpPr/>
          <p:nvPr/>
        </p:nvSpPr>
        <p:spPr>
          <a:xfrm>
            <a:off x="807120" y="5447160"/>
            <a:ext cx="609120" cy="1419840"/>
          </a:xfrm>
          <a:custGeom>
            <a:avLst/>
            <a:gdLst/>
            <a:ahLst/>
            <a:rect l="l" t="t" r="r" b="b"/>
            <a:pathLst>
              <a:path w="132" h="308">
                <a:moveTo>
                  <a:pt x="8" y="22"/>
                </a:moveTo>
                <a:cubicBezTo>
                  <a:pt x="5" y="15"/>
                  <a:pt x="2" y="8"/>
                  <a:pt x="0" y="0"/>
                </a:cubicBezTo>
                <a:cubicBezTo>
                  <a:pt x="0" y="10"/>
                  <a:pt x="0" y="19"/>
                  <a:pt x="0" y="29"/>
                </a:cubicBezTo>
                <a:cubicBezTo>
                  <a:pt x="21" y="85"/>
                  <a:pt x="44" y="140"/>
                  <a:pt x="68" y="194"/>
                </a:cubicBezTo>
                <a:cubicBezTo>
                  <a:pt x="85" y="232"/>
                  <a:pt x="104" y="270"/>
                  <a:pt x="123" y="308"/>
                </a:cubicBezTo>
                <a:cubicBezTo>
                  <a:pt x="132" y="308"/>
                  <a:pt x="132" y="308"/>
                  <a:pt x="132" y="308"/>
                </a:cubicBezTo>
                <a:cubicBezTo>
                  <a:pt x="113" y="269"/>
                  <a:pt x="94" y="230"/>
                  <a:pt x="77" y="190"/>
                </a:cubicBezTo>
                <a:cubicBezTo>
                  <a:pt x="52" y="135"/>
                  <a:pt x="29" y="79"/>
                  <a:pt x="8" y="22"/>
                </a:cubicBezTo>
                <a:close/>
              </a:path>
            </a:pathLst>
          </a:custGeom>
          <a:solidFill>
            <a:srgbClr val="766f54">
              <a:alpha val="2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7" name="CustomShape 4"/>
          <p:cNvSpPr/>
          <p:nvPr/>
        </p:nvSpPr>
        <p:spPr>
          <a:xfrm>
            <a:off x="959760" y="6503760"/>
            <a:ext cx="171000" cy="363240"/>
          </a:xfrm>
          <a:custGeom>
            <a:avLst/>
            <a:gdLst/>
            <a:ahLst/>
            <a:rect l="l" t="t" r="r" b="b"/>
            <a:pathLst>
              <a:path w="37" h="79">
                <a:moveTo>
                  <a:pt x="28" y="79"/>
                </a:moveTo>
                <a:cubicBezTo>
                  <a:pt x="37" y="79"/>
                  <a:pt x="37" y="79"/>
                  <a:pt x="37" y="79"/>
                </a:cubicBezTo>
                <a:cubicBezTo>
                  <a:pt x="24" y="53"/>
                  <a:pt x="12" y="27"/>
                  <a:pt x="0" y="0"/>
                </a:cubicBezTo>
                <a:cubicBezTo>
                  <a:pt x="8" y="27"/>
                  <a:pt x="17" y="53"/>
                  <a:pt x="28" y="79"/>
                </a:cubicBezTo>
                <a:close/>
              </a:path>
            </a:pathLst>
          </a:custGeom>
          <a:solidFill>
            <a:srgbClr val="766f54">
              <a:alpha val="2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8" name="CustomShape 5"/>
          <p:cNvSpPr/>
          <p:nvPr/>
        </p:nvSpPr>
        <p:spPr>
          <a:xfrm>
            <a:off x="100800" y="3201120"/>
            <a:ext cx="821520" cy="3328200"/>
          </a:xfrm>
          <a:custGeom>
            <a:avLst/>
            <a:gdLst/>
            <a:ahLst/>
            <a:rect l="l" t="t" r="r" b="b"/>
            <a:pathLst>
              <a:path w="178" h="722">
                <a:moveTo>
                  <a:pt x="162" y="660"/>
                </a:moveTo>
                <a:cubicBezTo>
                  <a:pt x="145" y="618"/>
                  <a:pt x="130" y="576"/>
                  <a:pt x="116" y="534"/>
                </a:cubicBezTo>
                <a:cubicBezTo>
                  <a:pt x="84" y="437"/>
                  <a:pt x="59" y="337"/>
                  <a:pt x="40" y="236"/>
                </a:cubicBezTo>
                <a:cubicBezTo>
                  <a:pt x="29" y="175"/>
                  <a:pt x="20" y="113"/>
                  <a:pt x="12" y="51"/>
                </a:cubicBezTo>
                <a:cubicBezTo>
                  <a:pt x="8" y="34"/>
                  <a:pt x="4" y="17"/>
                  <a:pt x="0" y="0"/>
                </a:cubicBezTo>
                <a:cubicBezTo>
                  <a:pt x="8" y="79"/>
                  <a:pt x="19" y="159"/>
                  <a:pt x="33" y="237"/>
                </a:cubicBezTo>
                <a:cubicBezTo>
                  <a:pt x="51" y="339"/>
                  <a:pt x="76" y="439"/>
                  <a:pt x="107" y="537"/>
                </a:cubicBezTo>
                <a:cubicBezTo>
                  <a:pt x="123" y="586"/>
                  <a:pt x="141" y="634"/>
                  <a:pt x="160" y="681"/>
                </a:cubicBezTo>
                <a:cubicBezTo>
                  <a:pt x="166" y="695"/>
                  <a:pt x="172" y="708"/>
                  <a:pt x="178" y="722"/>
                </a:cubicBezTo>
                <a:cubicBezTo>
                  <a:pt x="176" y="717"/>
                  <a:pt x="175" y="713"/>
                  <a:pt x="174" y="708"/>
                </a:cubicBezTo>
                <a:cubicBezTo>
                  <a:pt x="169" y="692"/>
                  <a:pt x="165" y="676"/>
                  <a:pt x="162" y="660"/>
                </a:cubicBezTo>
                <a:close/>
              </a:path>
            </a:pathLst>
          </a:custGeom>
          <a:solidFill>
            <a:srgbClr val="766f54">
              <a:alpha val="2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9" name="CustomShape 6"/>
          <p:cNvSpPr/>
          <p:nvPr/>
        </p:nvSpPr>
        <p:spPr>
          <a:xfrm>
            <a:off x="22320" y="228600"/>
            <a:ext cx="105840" cy="2927520"/>
          </a:xfrm>
          <a:custGeom>
            <a:avLst/>
            <a:gdLst/>
            <a:ahLst/>
            <a:rect l="l" t="t" r="r" b="b"/>
            <a:pathLst>
              <a:path w="23" h="635">
                <a:moveTo>
                  <a:pt x="11" y="577"/>
                </a:moveTo>
                <a:cubicBezTo>
                  <a:pt x="12" y="581"/>
                  <a:pt x="12" y="585"/>
                  <a:pt x="12" y="589"/>
                </a:cubicBezTo>
                <a:cubicBezTo>
                  <a:pt x="15" y="603"/>
                  <a:pt x="19" y="617"/>
                  <a:pt x="22" y="632"/>
                </a:cubicBezTo>
                <a:cubicBezTo>
                  <a:pt x="22" y="633"/>
                  <a:pt x="22" y="634"/>
                  <a:pt x="23" y="635"/>
                </a:cubicBezTo>
                <a:cubicBezTo>
                  <a:pt x="21" y="615"/>
                  <a:pt x="19" y="596"/>
                  <a:pt x="17" y="576"/>
                </a:cubicBezTo>
                <a:cubicBezTo>
                  <a:pt x="9" y="474"/>
                  <a:pt x="5" y="372"/>
                  <a:pt x="5" y="269"/>
                </a:cubicBezTo>
                <a:cubicBezTo>
                  <a:pt x="6" y="179"/>
                  <a:pt x="9" y="90"/>
                  <a:pt x="15" y="0"/>
                </a:cubicBezTo>
                <a:cubicBezTo>
                  <a:pt x="12" y="0"/>
                  <a:pt x="12" y="0"/>
                  <a:pt x="12" y="0"/>
                </a:cubicBezTo>
                <a:cubicBezTo>
                  <a:pt x="5" y="89"/>
                  <a:pt x="2" y="179"/>
                  <a:pt x="1" y="269"/>
                </a:cubicBezTo>
                <a:cubicBezTo>
                  <a:pt x="0" y="372"/>
                  <a:pt x="3" y="474"/>
                  <a:pt x="11" y="577"/>
                </a:cubicBezTo>
                <a:close/>
              </a:path>
            </a:pathLst>
          </a:custGeom>
          <a:solidFill>
            <a:srgbClr val="766f54">
              <a:alpha val="2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0" name="CustomShape 7"/>
          <p:cNvSpPr/>
          <p:nvPr/>
        </p:nvSpPr>
        <p:spPr>
          <a:xfrm>
            <a:off x="78120" y="2944080"/>
            <a:ext cx="77760" cy="493560"/>
          </a:xfrm>
          <a:custGeom>
            <a:avLst/>
            <a:gdLst/>
            <a:ahLst/>
            <a:rect l="l" t="t" r="r" b="b"/>
            <a:pathLst>
              <a:path w="17" h="107">
                <a:moveTo>
                  <a:pt x="0" y="0"/>
                </a:moveTo>
                <a:cubicBezTo>
                  <a:pt x="2" y="19"/>
                  <a:pt x="3" y="37"/>
                  <a:pt x="5" y="56"/>
                </a:cubicBezTo>
                <a:cubicBezTo>
                  <a:pt x="9" y="73"/>
                  <a:pt x="13" y="90"/>
                  <a:pt x="17" y="107"/>
                </a:cubicBezTo>
                <a:cubicBezTo>
                  <a:pt x="15" y="87"/>
                  <a:pt x="13" y="66"/>
                  <a:pt x="11" y="46"/>
                </a:cubicBezTo>
                <a:cubicBezTo>
                  <a:pt x="10" y="45"/>
                  <a:pt x="10" y="44"/>
                  <a:pt x="10" y="43"/>
                </a:cubicBezTo>
                <a:cubicBezTo>
                  <a:pt x="7" y="28"/>
                  <a:pt x="3" y="14"/>
                  <a:pt x="0" y="0"/>
                </a:cubicBezTo>
                <a:close/>
              </a:path>
            </a:pathLst>
          </a:custGeom>
          <a:solidFill>
            <a:srgbClr val="766f54">
              <a:alpha val="2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1" name="CustomShape 8"/>
          <p:cNvSpPr/>
          <p:nvPr/>
        </p:nvSpPr>
        <p:spPr>
          <a:xfrm>
            <a:off x="769680" y="5478840"/>
            <a:ext cx="189720" cy="1024560"/>
          </a:xfrm>
          <a:custGeom>
            <a:avLst/>
            <a:gdLst/>
            <a:ahLst/>
            <a:rect l="l" t="t" r="r" b="b"/>
            <a:pathLst>
              <a:path w="41" h="222">
                <a:moveTo>
                  <a:pt x="0" y="0"/>
                </a:moveTo>
                <a:cubicBezTo>
                  <a:pt x="0" y="31"/>
                  <a:pt x="2" y="62"/>
                  <a:pt x="5" y="93"/>
                </a:cubicBezTo>
                <a:cubicBezTo>
                  <a:pt x="8" y="117"/>
                  <a:pt x="12" y="142"/>
                  <a:pt x="17" y="166"/>
                </a:cubicBezTo>
                <a:cubicBezTo>
                  <a:pt x="19" y="172"/>
                  <a:pt x="22" y="178"/>
                  <a:pt x="24" y="184"/>
                </a:cubicBezTo>
                <a:cubicBezTo>
                  <a:pt x="30" y="197"/>
                  <a:pt x="35" y="209"/>
                  <a:pt x="41" y="222"/>
                </a:cubicBezTo>
                <a:cubicBezTo>
                  <a:pt x="40" y="219"/>
                  <a:pt x="39" y="215"/>
                  <a:pt x="38" y="212"/>
                </a:cubicBezTo>
                <a:cubicBezTo>
                  <a:pt x="26" y="172"/>
                  <a:pt x="18" y="132"/>
                  <a:pt x="13" y="92"/>
                </a:cubicBezTo>
                <a:cubicBezTo>
                  <a:pt x="11" y="68"/>
                  <a:pt x="9" y="45"/>
                  <a:pt x="8" y="22"/>
                </a:cubicBezTo>
                <a:cubicBezTo>
                  <a:pt x="8" y="21"/>
                  <a:pt x="7" y="20"/>
                  <a:pt x="7" y="18"/>
                </a:cubicBezTo>
                <a:cubicBezTo>
                  <a:pt x="5" y="12"/>
                  <a:pt x="2" y="6"/>
                  <a:pt x="0" y="0"/>
                </a:cubicBezTo>
                <a:close/>
              </a:path>
            </a:pathLst>
          </a:custGeom>
          <a:solidFill>
            <a:srgbClr val="766f54">
              <a:alpha val="2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2" name="CustomShape 9"/>
          <p:cNvSpPr/>
          <p:nvPr/>
        </p:nvSpPr>
        <p:spPr>
          <a:xfrm>
            <a:off x="775440" y="1398960"/>
            <a:ext cx="2075760" cy="4047840"/>
          </a:xfrm>
          <a:custGeom>
            <a:avLst/>
            <a:gdLst/>
            <a:ahLst/>
            <a:rect l="l" t="t" r="r" b="b"/>
            <a:pathLst>
              <a:path w="450" h="878">
                <a:moveTo>
                  <a:pt x="7" y="854"/>
                </a:moveTo>
                <a:cubicBezTo>
                  <a:pt x="10" y="772"/>
                  <a:pt x="26" y="691"/>
                  <a:pt x="50" y="613"/>
                </a:cubicBezTo>
                <a:cubicBezTo>
                  <a:pt x="75" y="535"/>
                  <a:pt x="109" y="460"/>
                  <a:pt x="149" y="388"/>
                </a:cubicBezTo>
                <a:cubicBezTo>
                  <a:pt x="189" y="316"/>
                  <a:pt x="235" y="248"/>
                  <a:pt x="285" y="183"/>
                </a:cubicBezTo>
                <a:cubicBezTo>
                  <a:pt x="310" y="151"/>
                  <a:pt x="337" y="119"/>
                  <a:pt x="364" y="89"/>
                </a:cubicBezTo>
                <a:cubicBezTo>
                  <a:pt x="378" y="74"/>
                  <a:pt x="392" y="58"/>
                  <a:pt x="406" y="44"/>
                </a:cubicBezTo>
                <a:cubicBezTo>
                  <a:pt x="421" y="29"/>
                  <a:pt x="435" y="15"/>
                  <a:pt x="450" y="1"/>
                </a:cubicBezTo>
                <a:cubicBezTo>
                  <a:pt x="450" y="0"/>
                  <a:pt x="450" y="0"/>
                  <a:pt x="450" y="0"/>
                </a:cubicBezTo>
                <a:cubicBezTo>
                  <a:pt x="434" y="14"/>
                  <a:pt x="420" y="28"/>
                  <a:pt x="405" y="43"/>
                </a:cubicBezTo>
                <a:cubicBezTo>
                  <a:pt x="391" y="57"/>
                  <a:pt x="377" y="72"/>
                  <a:pt x="363" y="88"/>
                </a:cubicBezTo>
                <a:cubicBezTo>
                  <a:pt x="335" y="118"/>
                  <a:pt x="308" y="149"/>
                  <a:pt x="283" y="181"/>
                </a:cubicBezTo>
                <a:cubicBezTo>
                  <a:pt x="232" y="246"/>
                  <a:pt x="185" y="314"/>
                  <a:pt x="145" y="386"/>
                </a:cubicBezTo>
                <a:cubicBezTo>
                  <a:pt x="104" y="457"/>
                  <a:pt x="70" y="533"/>
                  <a:pt x="45" y="611"/>
                </a:cubicBezTo>
                <a:cubicBezTo>
                  <a:pt x="19" y="690"/>
                  <a:pt x="3" y="771"/>
                  <a:pt x="0" y="854"/>
                </a:cubicBezTo>
                <a:cubicBezTo>
                  <a:pt x="0" y="856"/>
                  <a:pt x="0" y="857"/>
                  <a:pt x="0" y="859"/>
                </a:cubicBezTo>
                <a:cubicBezTo>
                  <a:pt x="2" y="865"/>
                  <a:pt x="4" y="872"/>
                  <a:pt x="7" y="878"/>
                </a:cubicBezTo>
                <a:cubicBezTo>
                  <a:pt x="7" y="870"/>
                  <a:pt x="7" y="862"/>
                  <a:pt x="7" y="854"/>
                </a:cubicBezTo>
                <a:close/>
              </a:path>
            </a:pathLst>
          </a:custGeom>
          <a:solidFill>
            <a:srgbClr val="766f54">
              <a:alpha val="2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3" name="CustomShape 10"/>
          <p:cNvSpPr/>
          <p:nvPr/>
        </p:nvSpPr>
        <p:spPr>
          <a:xfrm>
            <a:off x="922680" y="6530040"/>
            <a:ext cx="161640" cy="336960"/>
          </a:xfrm>
          <a:custGeom>
            <a:avLst/>
            <a:gdLst/>
            <a:ahLst/>
            <a:rect l="l" t="t" r="r" b="b"/>
            <a:pathLst>
              <a:path w="35" h="73">
                <a:moveTo>
                  <a:pt x="0" y="0"/>
                </a:moveTo>
                <a:cubicBezTo>
                  <a:pt x="7" y="24"/>
                  <a:pt x="16" y="49"/>
                  <a:pt x="26" y="73"/>
                </a:cubicBezTo>
                <a:cubicBezTo>
                  <a:pt x="35" y="73"/>
                  <a:pt x="35" y="73"/>
                  <a:pt x="35" y="73"/>
                </a:cubicBezTo>
                <a:cubicBezTo>
                  <a:pt x="23" y="49"/>
                  <a:pt x="11" y="24"/>
                  <a:pt x="0" y="0"/>
                </a:cubicBezTo>
                <a:close/>
              </a:path>
            </a:pathLst>
          </a:custGeom>
          <a:solidFill>
            <a:srgbClr val="766f54">
              <a:alpha val="2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4" name="CustomShape 11"/>
          <p:cNvSpPr/>
          <p:nvPr/>
        </p:nvSpPr>
        <p:spPr>
          <a:xfrm>
            <a:off x="769680" y="5359320"/>
            <a:ext cx="37080" cy="221400"/>
          </a:xfrm>
          <a:custGeom>
            <a:avLst/>
            <a:gdLst/>
            <a:ahLst/>
            <a:rect l="l" t="t" r="r" b="b"/>
            <a:pathLst>
              <a:path w="8" h="48">
                <a:moveTo>
                  <a:pt x="7" y="44"/>
                </a:moveTo>
                <a:cubicBezTo>
                  <a:pt x="7" y="46"/>
                  <a:pt x="8" y="47"/>
                  <a:pt x="8" y="48"/>
                </a:cubicBezTo>
                <a:cubicBezTo>
                  <a:pt x="8" y="38"/>
                  <a:pt x="8" y="29"/>
                  <a:pt x="8" y="19"/>
                </a:cubicBezTo>
                <a:cubicBezTo>
                  <a:pt x="5" y="13"/>
                  <a:pt x="3" y="6"/>
                  <a:pt x="1" y="0"/>
                </a:cubicBezTo>
                <a:cubicBezTo>
                  <a:pt x="0" y="9"/>
                  <a:pt x="0" y="17"/>
                  <a:pt x="0" y="26"/>
                </a:cubicBezTo>
                <a:cubicBezTo>
                  <a:pt x="2" y="32"/>
                  <a:pt x="5" y="38"/>
                  <a:pt x="7" y="44"/>
                </a:cubicBezTo>
                <a:close/>
              </a:path>
            </a:pathLst>
          </a:custGeom>
          <a:solidFill>
            <a:srgbClr val="766f54">
              <a:alpha val="2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5" name="CustomShape 12"/>
          <p:cNvSpPr/>
          <p:nvPr/>
        </p:nvSpPr>
        <p:spPr>
          <a:xfrm>
            <a:off x="849960" y="6244560"/>
            <a:ext cx="238320" cy="622080"/>
          </a:xfrm>
          <a:custGeom>
            <a:avLst/>
            <a:gdLst/>
            <a:ahLst/>
            <a:rect l="l" t="t" r="r" b="b"/>
            <a:pathLst>
              <a:path w="52" h="135">
                <a:moveTo>
                  <a:pt x="7" y="18"/>
                </a:moveTo>
                <a:cubicBezTo>
                  <a:pt x="5" y="12"/>
                  <a:pt x="2" y="6"/>
                  <a:pt x="0" y="0"/>
                </a:cubicBezTo>
                <a:cubicBezTo>
                  <a:pt x="3" y="16"/>
                  <a:pt x="7" y="32"/>
                  <a:pt x="12" y="48"/>
                </a:cubicBezTo>
                <a:cubicBezTo>
                  <a:pt x="13" y="53"/>
                  <a:pt x="14" y="57"/>
                  <a:pt x="16" y="62"/>
                </a:cubicBezTo>
                <a:cubicBezTo>
                  <a:pt x="27" y="86"/>
                  <a:pt x="39" y="111"/>
                  <a:pt x="51" y="135"/>
                </a:cubicBezTo>
                <a:cubicBezTo>
                  <a:pt x="52" y="135"/>
                  <a:pt x="52" y="135"/>
                  <a:pt x="52" y="135"/>
                </a:cubicBezTo>
                <a:cubicBezTo>
                  <a:pt x="41" y="109"/>
                  <a:pt x="32" y="83"/>
                  <a:pt x="24" y="56"/>
                </a:cubicBezTo>
                <a:cubicBezTo>
                  <a:pt x="18" y="43"/>
                  <a:pt x="13" y="31"/>
                  <a:pt x="7" y="18"/>
                </a:cubicBezTo>
                <a:close/>
              </a:path>
            </a:pathLst>
          </a:custGeom>
          <a:solidFill>
            <a:srgbClr val="766f54">
              <a:alpha val="2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6" name="CustomShape 13"/>
          <p:cNvSpPr/>
          <p:nvPr/>
        </p:nvSpPr>
        <p:spPr>
          <a:xfrm>
            <a:off x="27360" y="-720"/>
            <a:ext cx="493920" cy="4400640"/>
          </a:xfrm>
          <a:custGeom>
            <a:avLst/>
            <a:gdLst/>
            <a:ahLst/>
            <a:rect l="l" t="t" r="r" b="b"/>
            <a:pathLst>
              <a:path w="103" h="920">
                <a:moveTo>
                  <a:pt x="7" y="210"/>
                </a:moveTo>
                <a:cubicBezTo>
                  <a:pt x="11" y="288"/>
                  <a:pt x="17" y="367"/>
                  <a:pt x="26" y="445"/>
                </a:cubicBezTo>
                <a:cubicBezTo>
                  <a:pt x="34" y="523"/>
                  <a:pt x="44" y="601"/>
                  <a:pt x="57" y="679"/>
                </a:cubicBezTo>
                <a:cubicBezTo>
                  <a:pt x="69" y="757"/>
                  <a:pt x="84" y="834"/>
                  <a:pt x="101" y="911"/>
                </a:cubicBezTo>
                <a:cubicBezTo>
                  <a:pt x="102" y="914"/>
                  <a:pt x="103" y="917"/>
                  <a:pt x="103" y="920"/>
                </a:cubicBezTo>
                <a:cubicBezTo>
                  <a:pt x="102" y="905"/>
                  <a:pt x="100" y="889"/>
                  <a:pt x="99" y="874"/>
                </a:cubicBezTo>
                <a:cubicBezTo>
                  <a:pt x="99" y="871"/>
                  <a:pt x="99" y="868"/>
                  <a:pt x="99" y="866"/>
                </a:cubicBezTo>
                <a:cubicBezTo>
                  <a:pt x="85" y="803"/>
                  <a:pt x="73" y="741"/>
                  <a:pt x="63" y="678"/>
                </a:cubicBezTo>
                <a:cubicBezTo>
                  <a:pt x="50" y="600"/>
                  <a:pt x="39" y="523"/>
                  <a:pt x="30" y="444"/>
                </a:cubicBezTo>
                <a:cubicBezTo>
                  <a:pt x="21" y="366"/>
                  <a:pt x="14" y="288"/>
                  <a:pt x="9" y="209"/>
                </a:cubicBezTo>
                <a:cubicBezTo>
                  <a:pt x="7" y="170"/>
                  <a:pt x="5" y="131"/>
                  <a:pt x="3" y="92"/>
                </a:cubicBezTo>
                <a:cubicBezTo>
                  <a:pt x="2" y="61"/>
                  <a:pt x="1" y="31"/>
                  <a:pt x="1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31"/>
                  <a:pt x="1" y="61"/>
                  <a:pt x="1" y="92"/>
                </a:cubicBezTo>
                <a:cubicBezTo>
                  <a:pt x="3" y="131"/>
                  <a:pt x="4" y="170"/>
                  <a:pt x="7" y="210"/>
                </a:cubicBezTo>
                <a:close/>
              </a:path>
            </a:pathLst>
          </a:custGeom>
          <a:solidFill>
            <a:srgbClr val="766f5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7" name="CustomShape 14"/>
          <p:cNvSpPr/>
          <p:nvPr/>
        </p:nvSpPr>
        <p:spPr>
          <a:xfrm>
            <a:off x="550440" y="4316400"/>
            <a:ext cx="423000" cy="1580400"/>
          </a:xfrm>
          <a:custGeom>
            <a:avLst/>
            <a:gdLst/>
            <a:ahLst/>
            <a:rect l="l" t="t" r="r" b="b"/>
            <a:pathLst>
              <a:path w="88" h="330">
                <a:moveTo>
                  <a:pt x="53" y="229"/>
                </a:moveTo>
                <a:cubicBezTo>
                  <a:pt x="64" y="263"/>
                  <a:pt x="75" y="297"/>
                  <a:pt x="88" y="330"/>
                </a:cubicBezTo>
                <a:cubicBezTo>
                  <a:pt x="88" y="323"/>
                  <a:pt x="88" y="315"/>
                  <a:pt x="88" y="308"/>
                </a:cubicBezTo>
                <a:cubicBezTo>
                  <a:pt x="88" y="307"/>
                  <a:pt x="88" y="305"/>
                  <a:pt x="88" y="304"/>
                </a:cubicBezTo>
                <a:cubicBezTo>
                  <a:pt x="79" y="278"/>
                  <a:pt x="70" y="252"/>
                  <a:pt x="62" y="226"/>
                </a:cubicBezTo>
                <a:cubicBezTo>
                  <a:pt x="38" y="152"/>
                  <a:pt x="17" y="76"/>
                  <a:pt x="0" y="0"/>
                </a:cubicBezTo>
                <a:cubicBezTo>
                  <a:pt x="2" y="21"/>
                  <a:pt x="4" y="42"/>
                  <a:pt x="7" y="63"/>
                </a:cubicBezTo>
                <a:cubicBezTo>
                  <a:pt x="21" y="119"/>
                  <a:pt x="36" y="174"/>
                  <a:pt x="53" y="229"/>
                </a:cubicBezTo>
                <a:close/>
              </a:path>
            </a:pathLst>
          </a:custGeom>
          <a:solidFill>
            <a:srgbClr val="766f5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8" name="CustomShape 15"/>
          <p:cNvSpPr/>
          <p:nvPr/>
        </p:nvSpPr>
        <p:spPr>
          <a:xfrm>
            <a:off x="1006200" y="5862600"/>
            <a:ext cx="430560" cy="990360"/>
          </a:xfrm>
          <a:custGeom>
            <a:avLst/>
            <a:gdLst/>
            <a:ahLst/>
            <a:rect l="l" t="t" r="r" b="b"/>
            <a:pathLst>
              <a:path w="90" h="207">
                <a:moveTo>
                  <a:pt x="6" y="15"/>
                </a:moveTo>
                <a:cubicBezTo>
                  <a:pt x="4" y="10"/>
                  <a:pt x="2" y="5"/>
                  <a:pt x="0" y="0"/>
                </a:cubicBezTo>
                <a:cubicBezTo>
                  <a:pt x="0" y="9"/>
                  <a:pt x="0" y="19"/>
                  <a:pt x="1" y="29"/>
                </a:cubicBezTo>
                <a:cubicBezTo>
                  <a:pt x="14" y="62"/>
                  <a:pt x="27" y="95"/>
                  <a:pt x="42" y="127"/>
                </a:cubicBezTo>
                <a:cubicBezTo>
                  <a:pt x="54" y="154"/>
                  <a:pt x="67" y="181"/>
                  <a:pt x="80" y="207"/>
                </a:cubicBezTo>
                <a:cubicBezTo>
                  <a:pt x="90" y="207"/>
                  <a:pt x="90" y="207"/>
                  <a:pt x="90" y="207"/>
                </a:cubicBezTo>
                <a:cubicBezTo>
                  <a:pt x="76" y="180"/>
                  <a:pt x="63" y="152"/>
                  <a:pt x="50" y="123"/>
                </a:cubicBezTo>
                <a:cubicBezTo>
                  <a:pt x="34" y="88"/>
                  <a:pt x="20" y="51"/>
                  <a:pt x="6" y="15"/>
                </a:cubicBezTo>
                <a:close/>
              </a:path>
            </a:pathLst>
          </a:custGeom>
          <a:solidFill>
            <a:srgbClr val="766f5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9" name="CustomShape 16"/>
          <p:cNvSpPr/>
          <p:nvPr/>
        </p:nvSpPr>
        <p:spPr>
          <a:xfrm>
            <a:off x="521640" y="4364280"/>
            <a:ext cx="551520" cy="2235600"/>
          </a:xfrm>
          <a:custGeom>
            <a:avLst/>
            <a:gdLst/>
            <a:ahLst/>
            <a:rect l="l" t="t" r="r" b="b"/>
            <a:pathLst>
              <a:path w="115" h="467">
                <a:moveTo>
                  <a:pt x="101" y="409"/>
                </a:moveTo>
                <a:cubicBezTo>
                  <a:pt x="93" y="388"/>
                  <a:pt x="85" y="366"/>
                  <a:pt x="78" y="344"/>
                </a:cubicBezTo>
                <a:cubicBezTo>
                  <a:pt x="57" y="281"/>
                  <a:pt x="41" y="216"/>
                  <a:pt x="29" y="151"/>
                </a:cubicBezTo>
                <a:cubicBezTo>
                  <a:pt x="22" y="119"/>
                  <a:pt x="17" y="86"/>
                  <a:pt x="13" y="53"/>
                </a:cubicBezTo>
                <a:cubicBezTo>
                  <a:pt x="9" y="35"/>
                  <a:pt x="4" y="18"/>
                  <a:pt x="0" y="0"/>
                </a:cubicBezTo>
                <a:cubicBezTo>
                  <a:pt x="5" y="51"/>
                  <a:pt x="12" y="102"/>
                  <a:pt x="21" y="152"/>
                </a:cubicBezTo>
                <a:cubicBezTo>
                  <a:pt x="33" y="218"/>
                  <a:pt x="49" y="283"/>
                  <a:pt x="69" y="347"/>
                </a:cubicBezTo>
                <a:cubicBezTo>
                  <a:pt x="79" y="378"/>
                  <a:pt x="90" y="410"/>
                  <a:pt x="103" y="441"/>
                </a:cubicBezTo>
                <a:cubicBezTo>
                  <a:pt x="107" y="449"/>
                  <a:pt x="111" y="458"/>
                  <a:pt x="115" y="467"/>
                </a:cubicBezTo>
                <a:cubicBezTo>
                  <a:pt x="114" y="464"/>
                  <a:pt x="113" y="461"/>
                  <a:pt x="112" y="458"/>
                </a:cubicBezTo>
                <a:cubicBezTo>
                  <a:pt x="108" y="442"/>
                  <a:pt x="104" y="425"/>
                  <a:pt x="101" y="409"/>
                </a:cubicBezTo>
                <a:close/>
              </a:path>
            </a:pathLst>
          </a:custGeom>
          <a:solidFill>
            <a:srgbClr val="766f5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0" name="CustomShape 17"/>
          <p:cNvSpPr/>
          <p:nvPr/>
        </p:nvSpPr>
        <p:spPr>
          <a:xfrm>
            <a:off x="468000" y="1289160"/>
            <a:ext cx="173880" cy="3026880"/>
          </a:xfrm>
          <a:custGeom>
            <a:avLst/>
            <a:gdLst/>
            <a:ahLst/>
            <a:rect l="l" t="t" r="r" b="b"/>
            <a:pathLst>
              <a:path w="36" h="633">
                <a:moveTo>
                  <a:pt x="17" y="633"/>
                </a:moveTo>
                <a:cubicBezTo>
                  <a:pt x="15" y="621"/>
                  <a:pt x="14" y="609"/>
                  <a:pt x="13" y="597"/>
                </a:cubicBezTo>
                <a:cubicBezTo>
                  <a:pt x="8" y="530"/>
                  <a:pt x="5" y="464"/>
                  <a:pt x="5" y="398"/>
                </a:cubicBezTo>
                <a:cubicBezTo>
                  <a:pt x="5" y="331"/>
                  <a:pt x="8" y="265"/>
                  <a:pt x="13" y="198"/>
                </a:cubicBezTo>
                <a:cubicBezTo>
                  <a:pt x="15" y="165"/>
                  <a:pt x="18" y="132"/>
                  <a:pt x="22" y="99"/>
                </a:cubicBezTo>
                <a:cubicBezTo>
                  <a:pt x="26" y="66"/>
                  <a:pt x="30" y="33"/>
                  <a:pt x="36" y="0"/>
                </a:cubicBezTo>
                <a:cubicBezTo>
                  <a:pt x="35" y="0"/>
                  <a:pt x="35" y="0"/>
                  <a:pt x="35" y="0"/>
                </a:cubicBezTo>
                <a:cubicBezTo>
                  <a:pt x="29" y="33"/>
                  <a:pt x="24" y="66"/>
                  <a:pt x="20" y="99"/>
                </a:cubicBezTo>
                <a:cubicBezTo>
                  <a:pt x="16" y="132"/>
                  <a:pt x="13" y="165"/>
                  <a:pt x="10" y="198"/>
                </a:cubicBezTo>
                <a:cubicBezTo>
                  <a:pt x="4" y="264"/>
                  <a:pt x="1" y="331"/>
                  <a:pt x="1" y="398"/>
                </a:cubicBezTo>
                <a:cubicBezTo>
                  <a:pt x="0" y="461"/>
                  <a:pt x="2" y="525"/>
                  <a:pt x="7" y="589"/>
                </a:cubicBezTo>
                <a:cubicBezTo>
                  <a:pt x="10" y="603"/>
                  <a:pt x="13" y="618"/>
                  <a:pt x="16" y="632"/>
                </a:cubicBezTo>
                <a:cubicBezTo>
                  <a:pt x="16" y="632"/>
                  <a:pt x="17" y="633"/>
                  <a:pt x="17" y="633"/>
                </a:cubicBezTo>
                <a:close/>
              </a:path>
            </a:pathLst>
          </a:custGeom>
          <a:solidFill>
            <a:srgbClr val="766f5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1" name="CustomShape 18"/>
          <p:cNvSpPr/>
          <p:nvPr/>
        </p:nvSpPr>
        <p:spPr>
          <a:xfrm>
            <a:off x="1111680" y="6571440"/>
            <a:ext cx="133920" cy="281160"/>
          </a:xfrm>
          <a:custGeom>
            <a:avLst/>
            <a:gdLst/>
            <a:ahLst/>
            <a:rect l="l" t="t" r="r" b="b"/>
            <a:pathLst>
              <a:path w="28" h="59">
                <a:moveTo>
                  <a:pt x="22" y="59"/>
                </a:moveTo>
                <a:cubicBezTo>
                  <a:pt x="28" y="59"/>
                  <a:pt x="28" y="59"/>
                  <a:pt x="28" y="59"/>
                </a:cubicBezTo>
                <a:cubicBezTo>
                  <a:pt x="18" y="40"/>
                  <a:pt x="9" y="20"/>
                  <a:pt x="0" y="0"/>
                </a:cubicBezTo>
                <a:cubicBezTo>
                  <a:pt x="6" y="20"/>
                  <a:pt x="13" y="40"/>
                  <a:pt x="22" y="59"/>
                </a:cubicBezTo>
                <a:close/>
              </a:path>
            </a:pathLst>
          </a:custGeom>
          <a:solidFill>
            <a:srgbClr val="766f5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2" name="CustomShape 19"/>
          <p:cNvSpPr/>
          <p:nvPr/>
        </p:nvSpPr>
        <p:spPr>
          <a:xfrm>
            <a:off x="502560" y="4107600"/>
            <a:ext cx="82080" cy="511200"/>
          </a:xfrm>
          <a:custGeom>
            <a:avLst/>
            <a:gdLst/>
            <a:ahLst/>
            <a:rect l="l" t="t" r="r" b="b"/>
            <a:pathLst>
              <a:path w="17" h="107">
                <a:moveTo>
                  <a:pt x="4" y="54"/>
                </a:moveTo>
                <a:cubicBezTo>
                  <a:pt x="8" y="72"/>
                  <a:pt x="13" y="89"/>
                  <a:pt x="17" y="107"/>
                </a:cubicBezTo>
                <a:cubicBezTo>
                  <a:pt x="14" y="86"/>
                  <a:pt x="12" y="65"/>
                  <a:pt x="10" y="44"/>
                </a:cubicBezTo>
                <a:cubicBezTo>
                  <a:pt x="10" y="44"/>
                  <a:pt x="9" y="43"/>
                  <a:pt x="9" y="43"/>
                </a:cubicBezTo>
                <a:cubicBezTo>
                  <a:pt x="6" y="29"/>
                  <a:pt x="3" y="14"/>
                  <a:pt x="0" y="0"/>
                </a:cubicBezTo>
                <a:cubicBezTo>
                  <a:pt x="0" y="2"/>
                  <a:pt x="0" y="5"/>
                  <a:pt x="0" y="8"/>
                </a:cubicBezTo>
                <a:cubicBezTo>
                  <a:pt x="1" y="23"/>
                  <a:pt x="3" y="39"/>
                  <a:pt x="4" y="54"/>
                </a:cubicBezTo>
                <a:close/>
              </a:path>
            </a:pathLst>
          </a:custGeom>
          <a:solidFill>
            <a:srgbClr val="766f5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3" name="CustomShape 20"/>
          <p:cNvSpPr/>
          <p:nvPr/>
        </p:nvSpPr>
        <p:spPr>
          <a:xfrm>
            <a:off x="973800" y="3145680"/>
            <a:ext cx="1409760" cy="2716560"/>
          </a:xfrm>
          <a:custGeom>
            <a:avLst/>
            <a:gdLst/>
            <a:ahLst/>
            <a:rect l="l" t="t" r="r" b="b"/>
            <a:pathLst>
              <a:path w="294" h="568">
                <a:moveTo>
                  <a:pt x="8" y="553"/>
                </a:moveTo>
                <a:cubicBezTo>
                  <a:pt x="9" y="501"/>
                  <a:pt x="19" y="448"/>
                  <a:pt x="35" y="397"/>
                </a:cubicBezTo>
                <a:cubicBezTo>
                  <a:pt x="51" y="347"/>
                  <a:pt x="73" y="298"/>
                  <a:pt x="99" y="252"/>
                </a:cubicBezTo>
                <a:cubicBezTo>
                  <a:pt x="124" y="205"/>
                  <a:pt x="154" y="161"/>
                  <a:pt x="187" y="119"/>
                </a:cubicBezTo>
                <a:cubicBezTo>
                  <a:pt x="203" y="98"/>
                  <a:pt x="220" y="77"/>
                  <a:pt x="238" y="58"/>
                </a:cubicBezTo>
                <a:cubicBezTo>
                  <a:pt x="247" y="48"/>
                  <a:pt x="256" y="38"/>
                  <a:pt x="265" y="28"/>
                </a:cubicBezTo>
                <a:cubicBezTo>
                  <a:pt x="274" y="19"/>
                  <a:pt x="284" y="9"/>
                  <a:pt x="294" y="0"/>
                </a:cubicBezTo>
                <a:cubicBezTo>
                  <a:pt x="293" y="0"/>
                  <a:pt x="293" y="0"/>
                  <a:pt x="293" y="0"/>
                </a:cubicBezTo>
                <a:cubicBezTo>
                  <a:pt x="283" y="9"/>
                  <a:pt x="273" y="18"/>
                  <a:pt x="264" y="27"/>
                </a:cubicBezTo>
                <a:cubicBezTo>
                  <a:pt x="255" y="37"/>
                  <a:pt x="246" y="47"/>
                  <a:pt x="237" y="56"/>
                </a:cubicBezTo>
                <a:cubicBezTo>
                  <a:pt x="218" y="76"/>
                  <a:pt x="201" y="96"/>
                  <a:pt x="185" y="117"/>
                </a:cubicBezTo>
                <a:cubicBezTo>
                  <a:pt x="151" y="159"/>
                  <a:pt x="121" y="203"/>
                  <a:pt x="95" y="249"/>
                </a:cubicBezTo>
                <a:cubicBezTo>
                  <a:pt x="68" y="296"/>
                  <a:pt x="46" y="345"/>
                  <a:pt x="30" y="396"/>
                </a:cubicBezTo>
                <a:cubicBezTo>
                  <a:pt x="13" y="445"/>
                  <a:pt x="3" y="497"/>
                  <a:pt x="0" y="549"/>
                </a:cubicBezTo>
                <a:cubicBezTo>
                  <a:pt x="3" y="555"/>
                  <a:pt x="5" y="561"/>
                  <a:pt x="7" y="568"/>
                </a:cubicBezTo>
                <a:cubicBezTo>
                  <a:pt x="7" y="563"/>
                  <a:pt x="7" y="558"/>
                  <a:pt x="8" y="553"/>
                </a:cubicBezTo>
                <a:close/>
              </a:path>
            </a:pathLst>
          </a:custGeom>
          <a:solidFill>
            <a:srgbClr val="766f5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4" name="CustomShape 21"/>
          <p:cNvSpPr/>
          <p:nvPr/>
        </p:nvSpPr>
        <p:spPr>
          <a:xfrm>
            <a:off x="1073520" y="6600240"/>
            <a:ext cx="120240" cy="252720"/>
          </a:xfrm>
          <a:custGeom>
            <a:avLst/>
            <a:gdLst/>
            <a:ahLst/>
            <a:rect l="l" t="t" r="r" b="b"/>
            <a:pathLst>
              <a:path w="25" h="53">
                <a:moveTo>
                  <a:pt x="0" y="0"/>
                </a:moveTo>
                <a:cubicBezTo>
                  <a:pt x="5" y="18"/>
                  <a:pt x="12" y="36"/>
                  <a:pt x="19" y="53"/>
                </a:cubicBezTo>
                <a:cubicBezTo>
                  <a:pt x="25" y="53"/>
                  <a:pt x="25" y="53"/>
                  <a:pt x="25" y="53"/>
                </a:cubicBezTo>
                <a:cubicBezTo>
                  <a:pt x="16" y="36"/>
                  <a:pt x="8" y="18"/>
                  <a:pt x="0" y="0"/>
                </a:cubicBezTo>
                <a:close/>
              </a:path>
            </a:pathLst>
          </a:custGeom>
          <a:solidFill>
            <a:srgbClr val="766f5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5" name="CustomShape 22"/>
          <p:cNvSpPr/>
          <p:nvPr/>
        </p:nvSpPr>
        <p:spPr>
          <a:xfrm>
            <a:off x="973800" y="5897160"/>
            <a:ext cx="137520" cy="673920"/>
          </a:xfrm>
          <a:custGeom>
            <a:avLst/>
            <a:gdLst/>
            <a:ahLst/>
            <a:rect l="l" t="t" r="r" b="b"/>
            <a:pathLst>
              <a:path w="29" h="141">
                <a:moveTo>
                  <a:pt x="0" y="0"/>
                </a:moveTo>
                <a:cubicBezTo>
                  <a:pt x="0" y="30"/>
                  <a:pt x="2" y="60"/>
                  <a:pt x="7" y="89"/>
                </a:cubicBezTo>
                <a:cubicBezTo>
                  <a:pt x="11" y="98"/>
                  <a:pt x="14" y="108"/>
                  <a:pt x="18" y="117"/>
                </a:cubicBezTo>
                <a:cubicBezTo>
                  <a:pt x="22" y="125"/>
                  <a:pt x="25" y="133"/>
                  <a:pt x="29" y="141"/>
                </a:cubicBezTo>
                <a:cubicBezTo>
                  <a:pt x="28" y="139"/>
                  <a:pt x="28" y="137"/>
                  <a:pt x="27" y="135"/>
                </a:cubicBezTo>
                <a:cubicBezTo>
                  <a:pt x="16" y="98"/>
                  <a:pt x="10" y="60"/>
                  <a:pt x="8" y="22"/>
                </a:cubicBezTo>
                <a:cubicBezTo>
                  <a:pt x="7" y="18"/>
                  <a:pt x="5" y="15"/>
                  <a:pt x="4" y="11"/>
                </a:cubicBezTo>
                <a:cubicBezTo>
                  <a:pt x="2" y="7"/>
                  <a:pt x="1" y="3"/>
                  <a:pt x="0" y="0"/>
                </a:cubicBezTo>
                <a:close/>
              </a:path>
            </a:pathLst>
          </a:custGeom>
          <a:solidFill>
            <a:srgbClr val="766f5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6" name="CustomShape 23"/>
          <p:cNvSpPr/>
          <p:nvPr/>
        </p:nvSpPr>
        <p:spPr>
          <a:xfrm>
            <a:off x="973800" y="5772600"/>
            <a:ext cx="37800" cy="227520"/>
          </a:xfrm>
          <a:custGeom>
            <a:avLst/>
            <a:gdLst/>
            <a:ahLst/>
            <a:rect l="l" t="t" r="r" b="b"/>
            <a:pathLst>
              <a:path w="8" h="48">
                <a:moveTo>
                  <a:pt x="0" y="26"/>
                </a:moveTo>
                <a:cubicBezTo>
                  <a:pt x="1" y="29"/>
                  <a:pt x="2" y="33"/>
                  <a:pt x="4" y="37"/>
                </a:cubicBezTo>
                <a:cubicBezTo>
                  <a:pt x="5" y="41"/>
                  <a:pt x="7" y="44"/>
                  <a:pt x="8" y="48"/>
                </a:cubicBezTo>
                <a:cubicBezTo>
                  <a:pt x="7" y="38"/>
                  <a:pt x="7" y="28"/>
                  <a:pt x="7" y="19"/>
                </a:cubicBezTo>
                <a:cubicBezTo>
                  <a:pt x="5" y="12"/>
                  <a:pt x="3" y="6"/>
                  <a:pt x="0" y="0"/>
                </a:cubicBezTo>
                <a:cubicBezTo>
                  <a:pt x="0" y="1"/>
                  <a:pt x="0" y="3"/>
                  <a:pt x="0" y="4"/>
                </a:cubicBezTo>
                <a:cubicBezTo>
                  <a:pt x="0" y="11"/>
                  <a:pt x="0" y="19"/>
                  <a:pt x="0" y="26"/>
                </a:cubicBezTo>
                <a:close/>
              </a:path>
            </a:pathLst>
          </a:custGeom>
          <a:solidFill>
            <a:srgbClr val="766f5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7" name="CustomShape 24"/>
          <p:cNvSpPr/>
          <p:nvPr/>
        </p:nvSpPr>
        <p:spPr>
          <a:xfrm>
            <a:off x="1006200" y="6322680"/>
            <a:ext cx="210240" cy="530280"/>
          </a:xfrm>
          <a:custGeom>
            <a:avLst/>
            <a:gdLst/>
            <a:ahLst/>
            <a:rect l="l" t="t" r="r" b="b"/>
            <a:pathLst>
              <a:path w="44" h="111">
                <a:moveTo>
                  <a:pt x="11" y="28"/>
                </a:moveTo>
                <a:cubicBezTo>
                  <a:pt x="7" y="19"/>
                  <a:pt x="4" y="9"/>
                  <a:pt x="0" y="0"/>
                </a:cubicBezTo>
                <a:cubicBezTo>
                  <a:pt x="3" y="16"/>
                  <a:pt x="7" y="33"/>
                  <a:pt x="11" y="49"/>
                </a:cubicBezTo>
                <a:cubicBezTo>
                  <a:pt x="12" y="52"/>
                  <a:pt x="13" y="55"/>
                  <a:pt x="14" y="58"/>
                </a:cubicBezTo>
                <a:cubicBezTo>
                  <a:pt x="22" y="76"/>
                  <a:pt x="30" y="94"/>
                  <a:pt x="39" y="111"/>
                </a:cubicBezTo>
                <a:cubicBezTo>
                  <a:pt x="44" y="111"/>
                  <a:pt x="44" y="111"/>
                  <a:pt x="44" y="111"/>
                </a:cubicBezTo>
                <a:cubicBezTo>
                  <a:pt x="35" y="92"/>
                  <a:pt x="28" y="72"/>
                  <a:pt x="22" y="52"/>
                </a:cubicBezTo>
                <a:cubicBezTo>
                  <a:pt x="18" y="44"/>
                  <a:pt x="15" y="36"/>
                  <a:pt x="11" y="28"/>
                </a:cubicBezTo>
                <a:close/>
              </a:path>
            </a:pathLst>
          </a:custGeom>
          <a:solidFill>
            <a:srgbClr val="766f5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8" name="CustomShape 25"/>
          <p:cNvSpPr/>
          <p:nvPr/>
        </p:nvSpPr>
        <p:spPr>
          <a:xfrm>
            <a:off x="0" y="0"/>
            <a:ext cx="182520" cy="6857640"/>
          </a:xfrm>
          <a:prstGeom prst="rect">
            <a:avLst/>
          </a:prstGeom>
          <a:solidFill>
            <a:srgbClr val="766f54"/>
          </a:solidFill>
          <a:ln w="9360">
            <a:noFill/>
          </a:ln>
          <a:effectLst>
            <a:outerShdw dist="25560" dir="5400000">
              <a:srgbClr val="000000">
                <a:alpha val="2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229" name="PlaceHolder 26"/>
          <p:cNvSpPr>
            <a:spLocks noGrp="1"/>
          </p:cNvSpPr>
          <p:nvPr>
            <p:ph type="title"/>
          </p:nvPr>
        </p:nvSpPr>
        <p:spPr>
          <a:xfrm>
            <a:off x="2593080" y="624240"/>
            <a:ext cx="8911440" cy="128052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262626"/>
                </a:solidFill>
                <a:latin typeface="Century Gothic"/>
              </a:rPr>
              <a:t>Click to edit Master title style</a:t>
            </a:r>
            <a:endParaRPr b="0" lang="en-US" sz="36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230" name="PlaceHolder 27"/>
          <p:cNvSpPr>
            <a:spLocks noGrp="1"/>
          </p:cNvSpPr>
          <p:nvPr>
            <p:ph type="body"/>
          </p:nvPr>
        </p:nvSpPr>
        <p:spPr>
          <a:xfrm>
            <a:off x="2589120" y="2133720"/>
            <a:ext cx="4313520" cy="3777120"/>
          </a:xfrm>
          <a:prstGeom prst="rect">
            <a:avLst/>
          </a:prstGeom>
        </p:spPr>
        <p:txBody>
          <a:bodyPr>
            <a:normAutofit/>
          </a:bodyPr>
          <a:p>
            <a:pPr marL="432000" indent="-32400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404040"/>
                </a:solidFill>
                <a:latin typeface="Century Gothic"/>
              </a:rPr>
              <a:t>Edit Master text styles</a:t>
            </a: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pPr lvl="1" marL="864000" indent="-32400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600" spc="-1" strike="noStrike">
                <a:solidFill>
                  <a:srgbClr val="404040"/>
                </a:solidFill>
                <a:latin typeface="Century Gothic"/>
              </a:rPr>
              <a:t>Second level</a:t>
            </a:r>
            <a:endParaRPr b="0" lang="en-US" sz="1600" spc="-1" strike="noStrike">
              <a:solidFill>
                <a:srgbClr val="404040"/>
              </a:solidFill>
              <a:latin typeface="Century Gothic"/>
            </a:endParaRPr>
          </a:p>
          <a:p>
            <a:pPr lvl="2" marL="1296000" indent="-28800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404040"/>
                </a:solidFill>
                <a:latin typeface="Century Gothic"/>
              </a:rPr>
              <a:t>Third level</a:t>
            </a:r>
            <a:endParaRPr b="0" lang="en-US" sz="1400" spc="-1" strike="noStrike">
              <a:solidFill>
                <a:srgbClr val="404040"/>
              </a:solidFill>
              <a:latin typeface="Century Gothic"/>
            </a:endParaRPr>
          </a:p>
          <a:p>
            <a:pPr lvl="3" marL="1728000" indent="-21600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200" spc="-1" strike="noStrike">
                <a:solidFill>
                  <a:srgbClr val="404040"/>
                </a:solidFill>
                <a:latin typeface="Century Gothic"/>
              </a:rPr>
              <a:t>Fourth level</a:t>
            </a:r>
            <a:endParaRPr b="0" lang="en-US" sz="1200" spc="-1" strike="noStrike">
              <a:solidFill>
                <a:srgbClr val="404040"/>
              </a:solidFill>
              <a:latin typeface="Century Gothic"/>
            </a:endParaRPr>
          </a:p>
          <a:p>
            <a:pPr lvl="4" marL="2160000" indent="-21600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404040"/>
                </a:solidFill>
                <a:latin typeface="Century Gothic"/>
              </a:rPr>
              <a:t>Fifth level</a:t>
            </a:r>
            <a:endParaRPr b="0" lang="en-US" sz="12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231" name="PlaceHolder 28"/>
          <p:cNvSpPr>
            <a:spLocks noGrp="1"/>
          </p:cNvSpPr>
          <p:nvPr>
            <p:ph type="body"/>
          </p:nvPr>
        </p:nvSpPr>
        <p:spPr>
          <a:xfrm>
            <a:off x="7190640" y="2126160"/>
            <a:ext cx="4313520" cy="3777120"/>
          </a:xfrm>
          <a:prstGeom prst="rect">
            <a:avLst/>
          </a:prstGeom>
        </p:spPr>
        <p:txBody>
          <a:bodyPr>
            <a:normAutofit/>
          </a:bodyPr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0" lang="en-US" sz="1800" spc="-1" strike="noStrike">
                <a:solidFill>
                  <a:srgbClr val="404040"/>
                </a:solidFill>
                <a:latin typeface="Century Gothic"/>
              </a:rPr>
              <a:t>Edit Master text styles</a:t>
            </a: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pPr lvl="1" marL="743040" indent="-285480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0" lang="en-US" sz="1600" spc="-1" strike="noStrike">
                <a:solidFill>
                  <a:srgbClr val="404040"/>
                </a:solidFill>
                <a:latin typeface="Century Gothic"/>
              </a:rPr>
              <a:t>Second level</a:t>
            </a:r>
            <a:endParaRPr b="0" lang="en-US" sz="1600" spc="-1" strike="noStrike">
              <a:solidFill>
                <a:srgbClr val="404040"/>
              </a:solidFill>
              <a:latin typeface="Century Gothic"/>
            </a:endParaRPr>
          </a:p>
          <a:p>
            <a:pPr lvl="2" marL="1143000" indent="-228240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0" lang="en-US" sz="1400" spc="-1" strike="noStrike">
                <a:solidFill>
                  <a:srgbClr val="404040"/>
                </a:solidFill>
                <a:latin typeface="Century Gothic"/>
              </a:rPr>
              <a:t>Third level</a:t>
            </a:r>
            <a:endParaRPr b="0" lang="en-US" sz="1400" spc="-1" strike="noStrike">
              <a:solidFill>
                <a:srgbClr val="404040"/>
              </a:solidFill>
              <a:latin typeface="Century Gothic"/>
            </a:endParaRPr>
          </a:p>
          <a:p>
            <a:pPr lvl="3" marL="1600200" indent="-228240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0" lang="en-US" sz="1200" spc="-1" strike="noStrike">
                <a:solidFill>
                  <a:srgbClr val="404040"/>
                </a:solidFill>
                <a:latin typeface="Century Gothic"/>
              </a:rPr>
              <a:t>Fourth level</a:t>
            </a:r>
            <a:endParaRPr b="0" lang="en-US" sz="1200" spc="-1" strike="noStrike">
              <a:solidFill>
                <a:srgbClr val="404040"/>
              </a:solidFill>
              <a:latin typeface="Century Gothic"/>
            </a:endParaRPr>
          </a:p>
          <a:p>
            <a:pPr lvl="4" marL="2057400" indent="-228240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0" lang="en-US" sz="1200" spc="-1" strike="noStrike">
                <a:solidFill>
                  <a:srgbClr val="404040"/>
                </a:solidFill>
                <a:latin typeface="Century Gothic"/>
              </a:rPr>
              <a:t>Fifth level</a:t>
            </a:r>
            <a:endParaRPr b="0" lang="en-US" sz="12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232" name="PlaceHolder 29"/>
          <p:cNvSpPr>
            <a:spLocks noGrp="1"/>
          </p:cNvSpPr>
          <p:nvPr>
            <p:ph type="dt"/>
          </p:nvPr>
        </p:nvSpPr>
        <p:spPr>
          <a:xfrm>
            <a:off x="10361520" y="6130440"/>
            <a:ext cx="1145880" cy="3700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9CEDD44E-99D5-4914-B44D-FF9889FCE31C}" type="datetime">
              <a:rPr b="0" lang="pt-BR" sz="900" spc="-1" strike="noStrike">
                <a:solidFill>
                  <a:srgbClr val="8b8b8b"/>
                </a:solidFill>
                <a:latin typeface="Century Gothic"/>
              </a:rPr>
              <a:t>03/07/18</a:t>
            </a:fld>
            <a:endParaRPr b="0" lang="pt-BR" sz="900" spc="-1" strike="noStrike">
              <a:latin typeface="Times New Roman"/>
            </a:endParaRPr>
          </a:p>
        </p:txBody>
      </p:sp>
      <p:sp>
        <p:nvSpPr>
          <p:cNvPr id="233" name="PlaceHolder 30"/>
          <p:cNvSpPr>
            <a:spLocks noGrp="1"/>
          </p:cNvSpPr>
          <p:nvPr>
            <p:ph type="ftr"/>
          </p:nvPr>
        </p:nvSpPr>
        <p:spPr>
          <a:xfrm>
            <a:off x="2589120" y="6135840"/>
            <a:ext cx="7619760" cy="364680"/>
          </a:xfrm>
          <a:prstGeom prst="rect">
            <a:avLst/>
          </a:prstGeom>
        </p:spPr>
        <p:txBody>
          <a:bodyPr anchor="ctr"/>
          <a:p>
            <a:endParaRPr b="0" lang="pt-BR" sz="2400" spc="-1" strike="noStrike">
              <a:latin typeface="Times New Roman"/>
            </a:endParaRPr>
          </a:p>
        </p:txBody>
      </p:sp>
      <p:sp>
        <p:nvSpPr>
          <p:cNvPr id="234" name="CustomShape 31"/>
          <p:cNvSpPr/>
          <p:nvPr/>
        </p:nvSpPr>
        <p:spPr>
          <a:xfrm flipV="1">
            <a:off x="-4320" y="207360"/>
            <a:ext cx="1588320" cy="506880"/>
          </a:xfrm>
          <a:custGeom>
            <a:avLst/>
            <a:gdLst/>
            <a:ah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rgbClr val="a5301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5" name="PlaceHolder 32"/>
          <p:cNvSpPr>
            <a:spLocks noGrp="1"/>
          </p:cNvSpPr>
          <p:nvPr>
            <p:ph type="sldNum"/>
          </p:nvPr>
        </p:nvSpPr>
        <p:spPr>
          <a:xfrm>
            <a:off x="531720" y="787680"/>
            <a:ext cx="77940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8CB266AC-1B32-4736-93DB-9BACD2E34729}" type="slidenum">
              <a:rPr b="0" lang="pt-BR" sz="2000" spc="-1" strike="noStrike">
                <a:solidFill>
                  <a:srgbClr val="feffff"/>
                </a:solidFill>
                <a:latin typeface="Century Gothic"/>
              </a:rPr>
              <a:t>&lt;número&gt;</a:t>
            </a:fld>
            <a:endParaRPr b="0" lang="pt-BR" sz="20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4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7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image" Target="../media/image28.png"/><Relationship Id="rId3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image" Target="../media/image30.png"/><Relationship Id="rId3" Type="http://schemas.openxmlformats.org/officeDocument/2006/relationships/image" Target="../media/image31.png"/><Relationship Id="rId4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image" Target="../media/image33.png"/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6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image" Target="../media/image38.png"/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image" Target="../media/image41.png"/><Relationship Id="rId6" Type="http://schemas.openxmlformats.org/officeDocument/2006/relationships/image" Target="../media/image42.png"/><Relationship Id="rId7" Type="http://schemas.openxmlformats.org/officeDocument/2006/relationships/image" Target="../media/image43.png"/><Relationship Id="rId8" Type="http://schemas.openxmlformats.org/officeDocument/2006/relationships/image" Target="../media/image44.png"/><Relationship Id="rId9" Type="http://schemas.openxmlformats.org/officeDocument/2006/relationships/image" Target="../media/image45.png"/><Relationship Id="rId10" Type="http://schemas.openxmlformats.org/officeDocument/2006/relationships/image" Target="../media/image46.png"/><Relationship Id="rId11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image" Target="../media/image49.png"/><Relationship Id="rId3" Type="http://schemas.openxmlformats.org/officeDocument/2006/relationships/slideLayout" Target="../slideLayouts/slideLayout25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image" Target="../media/image51.png"/><Relationship Id="rId3" Type="http://schemas.openxmlformats.org/officeDocument/2006/relationships/slideLayout" Target="../slideLayouts/slideLayout25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52.png"/><Relationship Id="rId2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53.png"/><Relationship Id="rId2" Type="http://schemas.openxmlformats.org/officeDocument/2006/relationships/image" Target="../media/image54.png"/><Relationship Id="rId3" Type="http://schemas.openxmlformats.org/officeDocument/2006/relationships/image" Target="../media/image55.png"/><Relationship Id="rId4" Type="http://schemas.openxmlformats.org/officeDocument/2006/relationships/image" Target="../media/image56.png"/><Relationship Id="rId5" Type="http://schemas.openxmlformats.org/officeDocument/2006/relationships/image" Target="../media/image57.png"/><Relationship Id="rId6" Type="http://schemas.openxmlformats.org/officeDocument/2006/relationships/image" Target="../media/image58.png"/><Relationship Id="rId7" Type="http://schemas.openxmlformats.org/officeDocument/2006/relationships/slideLayout" Target="../slideLayouts/slideLayout1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59.png"/><Relationship Id="rId2" Type="http://schemas.openxmlformats.org/officeDocument/2006/relationships/image" Target="../media/image60.png"/><Relationship Id="rId3" Type="http://schemas.openxmlformats.org/officeDocument/2006/relationships/image" Target="../media/image61.png"/><Relationship Id="rId4" Type="http://schemas.openxmlformats.org/officeDocument/2006/relationships/image" Target="../media/image62.png"/><Relationship Id="rId5" Type="http://schemas.openxmlformats.org/officeDocument/2006/relationships/slideLayout" Target="../slideLayouts/slideLayout1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63.png"/><Relationship Id="rId2" Type="http://schemas.openxmlformats.org/officeDocument/2006/relationships/image" Target="../media/image64.png"/><Relationship Id="rId3" Type="http://schemas.openxmlformats.org/officeDocument/2006/relationships/image" Target="../media/image65.jpeg"/><Relationship Id="rId4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slideLayout" Target="../slideLayouts/slideLayout25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66.png"/><Relationship Id="rId2" Type="http://schemas.openxmlformats.org/officeDocument/2006/relationships/image" Target="../media/image67.png"/><Relationship Id="rId3" Type="http://schemas.openxmlformats.org/officeDocument/2006/relationships/slideLayout" Target="../slideLayouts/slideLayout13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68.png"/><Relationship Id="rId2" Type="http://schemas.openxmlformats.org/officeDocument/2006/relationships/image" Target="../media/image69.png"/><Relationship Id="rId3" Type="http://schemas.openxmlformats.org/officeDocument/2006/relationships/image" Target="../media/image70.png"/><Relationship Id="rId4" Type="http://schemas.openxmlformats.org/officeDocument/2006/relationships/slideLayout" Target="../slideLayouts/slideLayout1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71.png"/><Relationship Id="rId2" Type="http://schemas.openxmlformats.org/officeDocument/2006/relationships/image" Target="../media/image72.png"/><Relationship Id="rId3" Type="http://schemas.openxmlformats.org/officeDocument/2006/relationships/slideLayout" Target="../slideLayouts/slideLayout13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73.png"/><Relationship Id="rId2" Type="http://schemas.openxmlformats.org/officeDocument/2006/relationships/image" Target="../media/image74.png"/><Relationship Id="rId3" Type="http://schemas.openxmlformats.org/officeDocument/2006/relationships/image" Target="../media/image75.png"/><Relationship Id="rId4" Type="http://schemas.openxmlformats.org/officeDocument/2006/relationships/slideLayout" Target="../slideLayouts/slideLayout13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76.png"/><Relationship Id="rId2" Type="http://schemas.openxmlformats.org/officeDocument/2006/relationships/slideLayout" Target="../slideLayouts/slideLayout13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77.png"/><Relationship Id="rId2" Type="http://schemas.openxmlformats.org/officeDocument/2006/relationships/image" Target="../media/image78.png"/><Relationship Id="rId3" Type="http://schemas.openxmlformats.org/officeDocument/2006/relationships/image" Target="../media/image79.png"/><Relationship Id="rId4" Type="http://schemas.openxmlformats.org/officeDocument/2006/relationships/image" Target="../media/image80.png"/><Relationship Id="rId5" Type="http://schemas.openxmlformats.org/officeDocument/2006/relationships/slideLayout" Target="../slideLayouts/slideLayout13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slideLayout" Target="../slideLayouts/slideLayout25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hyperlink" Target="http://www/" TargetMode="External"/><Relationship Id="rId2" Type="http://schemas.openxmlformats.org/officeDocument/2006/relationships/hyperlink" Target="http://www/" TargetMode="External"/><Relationship Id="rId3" Type="http://schemas.openxmlformats.org/officeDocument/2006/relationships/slideLayout" Target="../slideLayouts/slideLayout13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81.png"/><Relationship Id="rId2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40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png"/><Relationship Id="rId3" Type="http://schemas.openxmlformats.org/officeDocument/2006/relationships/slideLayout" Target="../slideLayouts/slideLayout40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slideLayout" Target="../slideLayouts/slideLayout40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40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TextShape 1"/>
          <p:cNvSpPr txBox="1"/>
          <p:nvPr/>
        </p:nvSpPr>
        <p:spPr>
          <a:xfrm>
            <a:off x="1706400" y="3973680"/>
            <a:ext cx="10585800" cy="134820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100000"/>
              </a:lnSpc>
            </a:pPr>
            <a:r>
              <a:rPr b="0" lang="en-US" sz="2900" spc="-1" strike="noStrike">
                <a:solidFill>
                  <a:srgbClr val="262626"/>
                </a:solidFill>
                <a:latin typeface="Century Gothic"/>
              </a:rPr>
              <a:t>Modelo de Rede Neural Convolucional para Super-resolução da Impedância Acústica Pós-inversão Sísmica</a:t>
            </a:r>
            <a:endParaRPr b="0" lang="en-US" sz="29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273" name="TextShape 2"/>
          <p:cNvSpPr txBox="1"/>
          <p:nvPr/>
        </p:nvSpPr>
        <p:spPr>
          <a:xfrm>
            <a:off x="3212640" y="5322240"/>
            <a:ext cx="8632800" cy="11260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pt-BR" sz="1800" spc="-1" strike="noStrike">
                <a:solidFill>
                  <a:srgbClr val="595959"/>
                </a:solidFill>
                <a:latin typeface="Century Gothic"/>
              </a:rPr>
              <a:t>Doutorando: Isaac L. S. Sacramento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pt-BR" sz="1800" spc="-1" strike="noStrike">
                <a:solidFill>
                  <a:srgbClr val="595959"/>
                </a:solidFill>
                <a:latin typeface="Century Gothic"/>
              </a:rPr>
              <a:t>Orientador:  Mauro Roisenberg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74" name="CustomShape 3"/>
          <p:cNvSpPr/>
          <p:nvPr/>
        </p:nvSpPr>
        <p:spPr>
          <a:xfrm>
            <a:off x="0" y="1495080"/>
            <a:ext cx="12191760" cy="191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 algn="ctr">
              <a:lnSpc>
                <a:spcPct val="100000"/>
              </a:lnSpc>
              <a:spcBef>
                <a:spcPts val="1001"/>
              </a:spcBef>
            </a:pPr>
            <a:r>
              <a:rPr b="0" lang="pt-BR" sz="2400" spc="-1" strike="noStrike">
                <a:solidFill>
                  <a:srgbClr val="595959"/>
                </a:solidFill>
                <a:latin typeface="Century Gothic"/>
              </a:rPr>
              <a:t>Universidade Federal de Santa Catarina</a:t>
            </a:r>
            <a:endParaRPr b="0" lang="pt-BR" sz="24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1001"/>
              </a:spcBef>
            </a:pPr>
            <a:r>
              <a:rPr b="0" lang="pt-BR" sz="2400" spc="-1" strike="noStrike">
                <a:solidFill>
                  <a:srgbClr val="595959"/>
                </a:solidFill>
                <a:latin typeface="Century Gothic"/>
              </a:rPr>
              <a:t>Centro Tecnológico</a:t>
            </a:r>
            <a:endParaRPr b="0" lang="pt-BR" sz="24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1001"/>
              </a:spcBef>
            </a:pPr>
            <a:r>
              <a:rPr b="0" lang="pt-BR" sz="2400" spc="-1" strike="noStrike">
                <a:solidFill>
                  <a:srgbClr val="595959"/>
                </a:solidFill>
                <a:latin typeface="Century Gothic"/>
              </a:rPr>
              <a:t>Departamento de Informática e Estatística</a:t>
            </a:r>
            <a:endParaRPr b="0" lang="pt-BR" sz="24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1001"/>
              </a:spcBef>
            </a:pPr>
            <a:r>
              <a:rPr b="0" lang="pt-BR" sz="2400" spc="-1" strike="noStrike">
                <a:solidFill>
                  <a:srgbClr val="595959"/>
                </a:solidFill>
                <a:latin typeface="Century Gothic"/>
              </a:rPr>
              <a:t>Programa de Pós-graduação em Ciência da Computação</a:t>
            </a:r>
            <a:endParaRPr b="0" lang="pt-BR" sz="2400" spc="-1" strike="noStrike">
              <a:latin typeface="Arial"/>
            </a:endParaRPr>
          </a:p>
        </p:txBody>
      </p:sp>
      <p:pic>
        <p:nvPicPr>
          <p:cNvPr id="275" name="Picture 4" descr=""/>
          <p:cNvPicPr/>
          <p:nvPr/>
        </p:nvPicPr>
        <p:blipFill>
          <a:blip r:embed="rId1"/>
          <a:stretch/>
        </p:blipFill>
        <p:spPr>
          <a:xfrm>
            <a:off x="5349240" y="43560"/>
            <a:ext cx="1492920" cy="1786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TextShape 1"/>
          <p:cNvSpPr txBox="1"/>
          <p:nvPr/>
        </p:nvSpPr>
        <p:spPr>
          <a:xfrm>
            <a:off x="2593080" y="624240"/>
            <a:ext cx="8911440" cy="128052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262626"/>
                </a:solidFill>
                <a:latin typeface="Century Gothic"/>
              </a:rPr>
              <a:t>Introdução</a:t>
            </a:r>
            <a:endParaRPr b="0" lang="en-US" sz="36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322" name="TextShape 2"/>
          <p:cNvSpPr txBox="1"/>
          <p:nvPr/>
        </p:nvSpPr>
        <p:spPr>
          <a:xfrm>
            <a:off x="2586600" y="2133720"/>
            <a:ext cx="4909320" cy="65988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0" lang="en-US" sz="1800" spc="-1" strike="noStrike">
                <a:solidFill>
                  <a:srgbClr val="404040"/>
                </a:solidFill>
                <a:latin typeface="Century Gothic"/>
              </a:rPr>
              <a:t>Inversão Sísmica</a:t>
            </a: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pic>
        <p:nvPicPr>
          <p:cNvPr id="323" name="Content Placeholder 10" descr=""/>
          <p:cNvPicPr/>
          <p:nvPr/>
        </p:nvPicPr>
        <p:blipFill>
          <a:blip r:embed="rId1"/>
          <a:stretch/>
        </p:blipFill>
        <p:spPr>
          <a:xfrm>
            <a:off x="2586600" y="2835720"/>
            <a:ext cx="6242040" cy="3923640"/>
          </a:xfrm>
          <a:prstGeom prst="rect">
            <a:avLst/>
          </a:prstGeom>
          <a:ln>
            <a:noFill/>
          </a:ln>
        </p:spPr>
      </p:pic>
      <p:sp>
        <p:nvSpPr>
          <p:cNvPr id="324" name="CustomShape 3"/>
          <p:cNvSpPr/>
          <p:nvPr/>
        </p:nvSpPr>
        <p:spPr>
          <a:xfrm rot="5400000">
            <a:off x="4551120" y="1892880"/>
            <a:ext cx="299160" cy="2790360"/>
          </a:xfrm>
          <a:prstGeom prst="leftBrace">
            <a:avLst>
              <a:gd name="adj1" fmla="val 8333"/>
              <a:gd name="adj2" fmla="val 48734"/>
            </a:avLst>
          </a:prstGeom>
          <a:noFill/>
          <a:ln w="9360">
            <a:solidFill>
              <a:srgbClr val="9d2d0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5" name="CustomShape 4"/>
          <p:cNvSpPr/>
          <p:nvPr/>
        </p:nvSpPr>
        <p:spPr>
          <a:xfrm rot="5400000">
            <a:off x="7225560" y="1769040"/>
            <a:ext cx="378000" cy="2636640"/>
          </a:xfrm>
          <a:prstGeom prst="leftBrace">
            <a:avLst>
              <a:gd name="adj1" fmla="val 8333"/>
              <a:gd name="adj2" fmla="val 48734"/>
            </a:avLst>
          </a:prstGeom>
          <a:noFill/>
          <a:ln w="9360">
            <a:solidFill>
              <a:srgbClr val="9d2d0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6" name="CustomShape 5"/>
          <p:cNvSpPr/>
          <p:nvPr/>
        </p:nvSpPr>
        <p:spPr>
          <a:xfrm>
            <a:off x="3759480" y="2783880"/>
            <a:ext cx="238392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Century Gothic"/>
              </a:rPr>
              <a:t>Problema direto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327" name="CustomShape 6"/>
          <p:cNvSpPr/>
          <p:nvPr/>
        </p:nvSpPr>
        <p:spPr>
          <a:xfrm>
            <a:off x="6541560" y="2505240"/>
            <a:ext cx="238392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Century Gothic"/>
              </a:rPr>
              <a:t>Problema inverso</a:t>
            </a:r>
            <a:endParaRPr b="0" lang="pt-BR" sz="1800" spc="-1" strike="noStrike">
              <a:latin typeface="Arial"/>
            </a:endParaRPr>
          </a:p>
        </p:txBody>
      </p:sp>
    </p:spTree>
  </p:cSld>
  <p:timing>
    <p:tnLst>
      <p:par>
        <p:cTn id="81" dur="indefinite" restart="never" nodeType="tmRoot">
          <p:childTnLst>
            <p:seq>
              <p:cTn id="82" dur="indefinite" nodeType="mainSeq">
                <p:childTnLst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TextShape 1"/>
          <p:cNvSpPr txBox="1"/>
          <p:nvPr/>
        </p:nvSpPr>
        <p:spPr>
          <a:xfrm>
            <a:off x="2593080" y="624240"/>
            <a:ext cx="8911440" cy="128052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262626"/>
                </a:solidFill>
                <a:latin typeface="Century Gothic"/>
              </a:rPr>
              <a:t>Introdução</a:t>
            </a:r>
            <a:endParaRPr b="0" lang="en-US" sz="36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329" name="TextShape 2"/>
          <p:cNvSpPr txBox="1"/>
          <p:nvPr/>
        </p:nvSpPr>
        <p:spPr>
          <a:xfrm>
            <a:off x="2506680" y="1473120"/>
            <a:ext cx="9171720" cy="76896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0" lang="en-US" sz="1800" spc="-1" strike="noStrike">
                <a:solidFill>
                  <a:srgbClr val="404040"/>
                </a:solidFill>
                <a:latin typeface="Century Gothic"/>
              </a:rPr>
              <a:t>Deep Learning: hierarquia de conceitos </a:t>
            </a:r>
            <a:r>
              <a:rPr b="0" i="1" lang="en-US" sz="1400" spc="-1" strike="noStrike">
                <a:solidFill>
                  <a:srgbClr val="404040"/>
                </a:solidFill>
                <a:latin typeface="Century Gothic"/>
              </a:rPr>
              <a:t>(Goodfellow; Bengio e Courville, 2016)</a:t>
            </a:r>
            <a:endParaRPr b="0" lang="en-US" sz="1400" spc="-1" strike="noStrike">
              <a:solidFill>
                <a:srgbClr val="404040"/>
              </a:solidFill>
              <a:latin typeface="Century Gothic"/>
            </a:endParaRPr>
          </a:p>
        </p:txBody>
      </p:sp>
      <p:pic>
        <p:nvPicPr>
          <p:cNvPr id="330" name="Content Placeholder 14" descr=""/>
          <p:cNvPicPr/>
          <p:nvPr/>
        </p:nvPicPr>
        <p:blipFill>
          <a:blip r:embed="rId1"/>
          <a:stretch/>
        </p:blipFill>
        <p:spPr>
          <a:xfrm>
            <a:off x="2593080" y="4275000"/>
            <a:ext cx="2117160" cy="2097000"/>
          </a:xfrm>
          <a:prstGeom prst="rect">
            <a:avLst/>
          </a:prstGeom>
          <a:ln>
            <a:noFill/>
          </a:ln>
        </p:spPr>
      </p:pic>
      <p:pic>
        <p:nvPicPr>
          <p:cNvPr id="331" name="Picture 10" descr=""/>
          <p:cNvPicPr/>
          <p:nvPr/>
        </p:nvPicPr>
        <p:blipFill>
          <a:blip r:embed="rId2"/>
          <a:stretch/>
        </p:blipFill>
        <p:spPr>
          <a:xfrm>
            <a:off x="6161760" y="3674520"/>
            <a:ext cx="2859840" cy="676440"/>
          </a:xfrm>
          <a:prstGeom prst="rect">
            <a:avLst/>
          </a:prstGeom>
          <a:ln>
            <a:noFill/>
          </a:ln>
        </p:spPr>
      </p:pic>
      <p:pic>
        <p:nvPicPr>
          <p:cNvPr id="332" name="Picture 11" descr=""/>
          <p:cNvPicPr/>
          <p:nvPr/>
        </p:nvPicPr>
        <p:blipFill>
          <a:blip r:embed="rId3"/>
          <a:stretch/>
        </p:blipFill>
        <p:spPr>
          <a:xfrm>
            <a:off x="6161760" y="4341960"/>
            <a:ext cx="2859840" cy="695880"/>
          </a:xfrm>
          <a:prstGeom prst="rect">
            <a:avLst/>
          </a:prstGeom>
          <a:ln>
            <a:noFill/>
          </a:ln>
        </p:spPr>
      </p:pic>
      <p:pic>
        <p:nvPicPr>
          <p:cNvPr id="333" name="Picture 12" descr=""/>
          <p:cNvPicPr/>
          <p:nvPr/>
        </p:nvPicPr>
        <p:blipFill>
          <a:blip r:embed="rId4"/>
          <a:stretch/>
        </p:blipFill>
        <p:spPr>
          <a:xfrm>
            <a:off x="6125040" y="5027400"/>
            <a:ext cx="2896560" cy="677160"/>
          </a:xfrm>
          <a:prstGeom prst="rect">
            <a:avLst/>
          </a:prstGeom>
          <a:ln>
            <a:noFill/>
          </a:ln>
        </p:spPr>
      </p:pic>
      <p:pic>
        <p:nvPicPr>
          <p:cNvPr id="334" name="Picture 13" descr=""/>
          <p:cNvPicPr/>
          <p:nvPr/>
        </p:nvPicPr>
        <p:blipFill>
          <a:blip r:embed="rId5"/>
          <a:stretch/>
        </p:blipFill>
        <p:spPr>
          <a:xfrm>
            <a:off x="6048360" y="5677200"/>
            <a:ext cx="2944080" cy="682560"/>
          </a:xfrm>
          <a:prstGeom prst="rect">
            <a:avLst/>
          </a:prstGeom>
          <a:ln>
            <a:noFill/>
          </a:ln>
        </p:spPr>
      </p:pic>
      <p:sp>
        <p:nvSpPr>
          <p:cNvPr id="335" name="CustomShape 3"/>
          <p:cNvSpPr/>
          <p:nvPr/>
        </p:nvSpPr>
        <p:spPr>
          <a:xfrm>
            <a:off x="4896000" y="5851080"/>
            <a:ext cx="1072440" cy="34704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66b3"/>
          </a:solidFill>
          <a:ln w="15840">
            <a:solidFill>
              <a:srgbClr val="0066b3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336" name="Picture 16" descr=""/>
          <p:cNvPicPr/>
          <p:nvPr/>
        </p:nvPicPr>
        <p:blipFill>
          <a:blip r:embed="rId6"/>
          <a:stretch/>
        </p:blipFill>
        <p:spPr>
          <a:xfrm>
            <a:off x="6118920" y="3043440"/>
            <a:ext cx="2902680" cy="657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5" dur="indefinite" restart="never" nodeType="tmRoot">
          <p:childTnLst>
            <p:seq>
              <p:cTn id="96" dur="indefinite" nodeType="mainSeq">
                <p:childTnLst>
                  <p:par>
                    <p:cTn id="97" fill="hold">
                      <p:stCondLst>
                        <p:cond delay="0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TextShape 1"/>
          <p:cNvSpPr txBox="1"/>
          <p:nvPr/>
        </p:nvSpPr>
        <p:spPr>
          <a:xfrm>
            <a:off x="2593080" y="624240"/>
            <a:ext cx="8911440" cy="128052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262626"/>
                </a:solidFill>
                <a:latin typeface="Century Gothic"/>
              </a:rPr>
              <a:t>Introdução</a:t>
            </a:r>
            <a:endParaRPr b="0" lang="en-US" sz="36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338" name="TextShape 2"/>
          <p:cNvSpPr txBox="1"/>
          <p:nvPr/>
        </p:nvSpPr>
        <p:spPr>
          <a:xfrm>
            <a:off x="2589120" y="2133720"/>
            <a:ext cx="7614720" cy="27687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0" lang="en-US" sz="1800" spc="-1" strike="noStrike">
                <a:solidFill>
                  <a:srgbClr val="404040"/>
                </a:solidFill>
                <a:latin typeface="Century Gothic"/>
              </a:rPr>
              <a:t>Redes Neurais Convolucionais</a:t>
            </a: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pPr lvl="1" marL="743040" indent="-285480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0" lang="en-US" sz="1600" spc="-1" strike="noStrike">
                <a:solidFill>
                  <a:srgbClr val="404040"/>
                </a:solidFill>
                <a:latin typeface="Century Gothic"/>
              </a:rPr>
              <a:t>Estrutura da rede neural convolucional</a:t>
            </a:r>
            <a:r>
              <a:rPr b="0" lang="en-US" sz="1600" spc="-1" strike="noStrike">
                <a:solidFill>
                  <a:srgbClr val="404040"/>
                </a:solidFill>
                <a:latin typeface="Century Gothic"/>
              </a:rPr>
              <a:t>	</a:t>
            </a:r>
            <a:endParaRPr b="0" lang="en-US" sz="1600" spc="-1" strike="noStrike">
              <a:solidFill>
                <a:srgbClr val="404040"/>
              </a:solidFill>
              <a:latin typeface="Century Gothic"/>
            </a:endParaRPr>
          </a:p>
          <a:p>
            <a:pPr lvl="1" marL="743040" indent="-285480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0" lang="en-US" sz="1600" spc="-1" strike="noStrike">
                <a:solidFill>
                  <a:srgbClr val="404040"/>
                </a:solidFill>
                <a:latin typeface="Century Gothic"/>
              </a:rPr>
              <a:t>Convolução</a:t>
            </a:r>
            <a:endParaRPr b="0" lang="en-US" sz="1600" spc="-1" strike="noStrike">
              <a:solidFill>
                <a:srgbClr val="404040"/>
              </a:solidFill>
              <a:latin typeface="Century Gothic"/>
            </a:endParaRPr>
          </a:p>
          <a:p>
            <a:pPr lvl="1" marL="743040" indent="-285480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0" lang="en-US" sz="1600" spc="-1" strike="noStrike">
                <a:solidFill>
                  <a:srgbClr val="404040"/>
                </a:solidFill>
                <a:latin typeface="Century Gothic"/>
              </a:rPr>
              <a:t>Filtros</a:t>
            </a:r>
            <a:endParaRPr b="0" lang="en-US" sz="1600" spc="-1" strike="noStrike">
              <a:solidFill>
                <a:srgbClr val="404040"/>
              </a:solidFill>
              <a:latin typeface="Century Gothic"/>
            </a:endParaRPr>
          </a:p>
          <a:p>
            <a:pPr lvl="1" marL="743040" indent="-285480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0" lang="en-US" sz="1600" spc="-1" strike="noStrike">
                <a:solidFill>
                  <a:srgbClr val="404040"/>
                </a:solidFill>
                <a:latin typeface="Century Gothic"/>
              </a:rPr>
              <a:t>Camada Convolucional</a:t>
            </a:r>
            <a:endParaRPr b="0" lang="en-US" sz="1600" spc="-1" strike="noStrike">
              <a:solidFill>
                <a:srgbClr val="404040"/>
              </a:solidFill>
              <a:latin typeface="Century Gothic"/>
            </a:endParaRPr>
          </a:p>
          <a:p>
            <a:pPr lvl="1" marL="743040" indent="-285480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0" lang="en-US" sz="1600" spc="-1" strike="noStrike">
                <a:solidFill>
                  <a:srgbClr val="404040"/>
                </a:solidFill>
                <a:latin typeface="Century Gothic"/>
              </a:rPr>
              <a:t>Camada Pooling</a:t>
            </a:r>
            <a:endParaRPr b="0" lang="en-US" sz="1600" spc="-1" strike="noStrike">
              <a:solidFill>
                <a:srgbClr val="404040"/>
              </a:solidFill>
              <a:latin typeface="Century Gothic"/>
            </a:endParaRPr>
          </a:p>
          <a:p>
            <a:endParaRPr b="0" lang="en-US" sz="16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TextShape 1"/>
          <p:cNvSpPr txBox="1"/>
          <p:nvPr/>
        </p:nvSpPr>
        <p:spPr>
          <a:xfrm>
            <a:off x="2593080" y="624240"/>
            <a:ext cx="8911440" cy="128052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262626"/>
                </a:solidFill>
                <a:latin typeface="Century Gothic"/>
              </a:rPr>
              <a:t>Introdução</a:t>
            </a:r>
            <a:endParaRPr b="0" lang="en-US" sz="3600" spc="-1" strike="noStrike">
              <a:solidFill>
                <a:srgbClr val="000000"/>
              </a:solidFill>
              <a:latin typeface="Century Gothic"/>
            </a:endParaRPr>
          </a:p>
        </p:txBody>
      </p:sp>
      <p:pic>
        <p:nvPicPr>
          <p:cNvPr id="340" name="Content Placeholder 4" descr=""/>
          <p:cNvPicPr/>
          <p:nvPr/>
        </p:nvPicPr>
        <p:blipFill>
          <a:blip r:embed="rId1"/>
          <a:stretch/>
        </p:blipFill>
        <p:spPr>
          <a:xfrm>
            <a:off x="3171240" y="5023800"/>
            <a:ext cx="5050800" cy="1225080"/>
          </a:xfrm>
          <a:prstGeom prst="rect">
            <a:avLst/>
          </a:prstGeom>
          <a:ln>
            <a:noFill/>
          </a:ln>
        </p:spPr>
      </p:pic>
      <p:sp>
        <p:nvSpPr>
          <p:cNvPr id="341" name="CustomShape 2"/>
          <p:cNvSpPr/>
          <p:nvPr/>
        </p:nvSpPr>
        <p:spPr>
          <a:xfrm>
            <a:off x="2589120" y="2136960"/>
            <a:ext cx="4813200" cy="2768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rmAutofit/>
          </a:bodyPr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0" lang="pt-BR" sz="1800" spc="-1" strike="noStrike">
                <a:solidFill>
                  <a:srgbClr val="404040"/>
                </a:solidFill>
                <a:latin typeface="Century Gothic"/>
              </a:rPr>
              <a:t>Redes Neurais Convolucionais</a:t>
            </a:r>
            <a:endParaRPr b="0" lang="pt-BR" sz="1800" spc="-1" strike="noStrike">
              <a:latin typeface="Arial"/>
            </a:endParaRPr>
          </a:p>
          <a:p>
            <a:pPr lvl="1" marL="743040" indent="-285480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0" lang="pt-BR" sz="1600" spc="-1" strike="noStrike">
                <a:solidFill>
                  <a:srgbClr val="404040"/>
                </a:solidFill>
                <a:latin typeface="Century Gothic"/>
              </a:rPr>
              <a:t>Estrutura da rede neural convolucional</a:t>
            </a:r>
            <a:endParaRPr b="0" lang="pt-BR" sz="1600" spc="-1" strike="noStrike">
              <a:latin typeface="Arial"/>
            </a:endParaRPr>
          </a:p>
          <a:p>
            <a:pPr lvl="1" marL="743040" indent="-285480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0" lang="pt-BR" sz="1600" spc="-1" strike="noStrike">
                <a:solidFill>
                  <a:srgbClr val="bfbfbf"/>
                </a:solidFill>
                <a:latin typeface="Century Gothic"/>
              </a:rPr>
              <a:t>Convolução</a:t>
            </a:r>
            <a:endParaRPr b="0" lang="pt-BR" sz="1600" spc="-1" strike="noStrike">
              <a:latin typeface="Arial"/>
            </a:endParaRPr>
          </a:p>
          <a:p>
            <a:pPr lvl="1" marL="743040" indent="-285480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0" lang="pt-BR" sz="1600" spc="-1" strike="noStrike">
                <a:solidFill>
                  <a:srgbClr val="bfbfbf"/>
                </a:solidFill>
                <a:latin typeface="Century Gothic"/>
              </a:rPr>
              <a:t>Filtros</a:t>
            </a:r>
            <a:endParaRPr b="0" lang="pt-BR" sz="1600" spc="-1" strike="noStrike">
              <a:latin typeface="Arial"/>
            </a:endParaRPr>
          </a:p>
          <a:p>
            <a:pPr lvl="1" marL="743040" indent="-285480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0" lang="pt-BR" sz="1600" spc="-1" strike="noStrike">
                <a:solidFill>
                  <a:srgbClr val="bfbfbf"/>
                </a:solidFill>
                <a:latin typeface="Century Gothic"/>
              </a:rPr>
              <a:t>Camada Convolucional</a:t>
            </a:r>
            <a:endParaRPr b="0" lang="pt-BR" sz="1600" spc="-1" strike="noStrike">
              <a:latin typeface="Arial"/>
            </a:endParaRPr>
          </a:p>
          <a:p>
            <a:pPr lvl="1" marL="743040" indent="-285480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0" lang="pt-BR" sz="1600" spc="-1" strike="noStrike">
                <a:solidFill>
                  <a:srgbClr val="bfbfbf"/>
                </a:solidFill>
                <a:latin typeface="Century Gothic"/>
              </a:rPr>
              <a:t>Camada Pooling</a:t>
            </a: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pt-BR" sz="1600" spc="-1" strike="noStrike">
              <a:latin typeface="Arial"/>
            </a:endParaRPr>
          </a:p>
        </p:txBody>
      </p:sp>
      <p:pic>
        <p:nvPicPr>
          <p:cNvPr id="342" name="Content Placeholder 3" descr=""/>
          <p:cNvPicPr/>
          <p:nvPr/>
        </p:nvPicPr>
        <p:blipFill>
          <a:blip r:embed="rId2"/>
          <a:stretch/>
        </p:blipFill>
        <p:spPr>
          <a:xfrm>
            <a:off x="8024400" y="2791800"/>
            <a:ext cx="3750480" cy="1957680"/>
          </a:xfrm>
          <a:prstGeom prst="rect">
            <a:avLst/>
          </a:prstGeom>
          <a:ln>
            <a:noFill/>
          </a:ln>
        </p:spPr>
      </p:pic>
      <p:sp>
        <p:nvSpPr>
          <p:cNvPr id="343" name="CustomShape 3"/>
          <p:cNvSpPr/>
          <p:nvPr/>
        </p:nvSpPr>
        <p:spPr>
          <a:xfrm>
            <a:off x="8024400" y="2304720"/>
            <a:ext cx="34797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Century Gothic"/>
              </a:rPr>
              <a:t>Rede neural tradicional:</a:t>
            </a:r>
            <a:endParaRPr b="0" lang="pt-BR" sz="1800" spc="-1" strike="noStrike">
              <a:latin typeface="Arial"/>
            </a:endParaRPr>
          </a:p>
        </p:txBody>
      </p:sp>
    </p:spTree>
  </p:cSld>
  <p:timing>
    <p:tnLst>
      <p:par>
        <p:cTn id="123" dur="indefinite" restart="never" nodeType="tmRoot">
          <p:childTnLst>
            <p:seq>
              <p:cTn id="124" dur="indefinite" nodeType="mainSeq">
                <p:childTnLst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TextShape 1"/>
          <p:cNvSpPr txBox="1"/>
          <p:nvPr/>
        </p:nvSpPr>
        <p:spPr>
          <a:xfrm>
            <a:off x="2593080" y="624240"/>
            <a:ext cx="8911440" cy="128052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262626"/>
                </a:solidFill>
                <a:latin typeface="Century Gothic"/>
              </a:rPr>
              <a:t>Introdução</a:t>
            </a:r>
            <a:endParaRPr b="0" lang="en-US" sz="3600" spc="-1" strike="noStrike">
              <a:solidFill>
                <a:srgbClr val="000000"/>
              </a:solidFill>
              <a:latin typeface="Century Gothic"/>
            </a:endParaRPr>
          </a:p>
        </p:txBody>
      </p:sp>
      <mc:AlternateContent>
        <mc:Choice xmlns:a14="http://schemas.microsoft.com/office/drawing/2010/main" Requires="a14">
          <p:sp>
            <p:nvSpPr>
              <p:cNvPr id="345" name="Formula 2"/>
              <p:cNvSpPr txBox="1"/>
              <p:nvPr/>
            </p:nvSpPr>
            <p:spPr>
              <a:xfrm>
                <a:off x="6878160" y="3429000"/>
                <a:ext cx="2691000" cy="72612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𝑠</m:t>
                    </m:r>
                    <m:d>
                      <m:dPr>
                        <m:begChr m:val="("/>
                        <m:endChr m:val=")"/>
                      </m:dPr>
                      <m:e>
                        <m:r>
                          <m:t xml:space="preserve">𝑡</m:t>
                        </m:r>
                      </m:e>
                    </m:d>
                    <m:r>
                      <m:t xml:space="preserve">=</m:t>
                    </m:r>
                    <m:nary>
                      <m:naryPr>
                        <m:chr m:val="∫"/>
                        <m:subHide m:val="1"/>
                        <m:supHide m:val="1"/>
                      </m:naryPr>
                      <m:sub/>
                      <m:sup/>
                      <m:e>
                        <m:r>
                          <m:t xml:space="preserve">𝑥</m:t>
                        </m:r>
                        <m:d>
                          <m:dPr>
                            <m:begChr m:val="("/>
                            <m:endChr m:val=")"/>
                          </m:dPr>
                          <m:e>
                            <m:r>
                              <m:t xml:space="preserve">𝑎</m:t>
                            </m:r>
                          </m:e>
                        </m:d>
                        <m:r>
                          <m:t xml:space="preserve">𝑤</m:t>
                        </m:r>
                        <m:d>
                          <m:dPr>
                            <m:begChr m:val="("/>
                            <m:endChr m:val=")"/>
                          </m:dPr>
                          <m:e>
                            <m:r>
                              <m:t xml:space="preserve">𝑡</m:t>
                            </m:r>
                            <m:r>
                              <m:t xml:space="preserve">−</m:t>
                            </m:r>
                            <m:r>
                              <m:t xml:space="preserve">𝑎</m:t>
                            </m:r>
                          </m:e>
                        </m:d>
                        <m:r>
                          <m:t xml:space="preserve">𝑑𝑎</m:t>
                        </m:r>
                      </m:e>
                    </m:nary>
                  </m:oMath>
                </a14:m>
              </a:p>
            </p:txBody>
          </p:sp>
        </mc:Choice>
        <mc:Fallback/>
      </mc:AlternateContent>
      <p:sp>
        <p:nvSpPr>
          <p:cNvPr id="346" name="CustomShape 3"/>
          <p:cNvSpPr/>
          <p:nvPr/>
        </p:nvSpPr>
        <p:spPr>
          <a:xfrm>
            <a:off x="6878160" y="3429000"/>
            <a:ext cx="2691000" cy="726120"/>
          </a:xfrm>
          <a:prstGeom prst="rect">
            <a:avLst/>
          </a:prstGeom>
          <a:blipFill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pt-BR" sz="1800" spc="-1" strike="noStrike">
                <a:latin typeface="Century Gothic"/>
              </a:rPr>
              <a:t> </a:t>
            </a:r>
            <a:endParaRPr b="0" lang="pt-BR" sz="18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347" name="Formula 4"/>
              <p:cNvSpPr txBox="1"/>
              <p:nvPr/>
            </p:nvSpPr>
            <p:spPr>
              <a:xfrm>
                <a:off x="6917040" y="4788360"/>
                <a:ext cx="4102200" cy="75492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𝑠</m:t>
                    </m:r>
                    <m:d>
                      <m:dPr>
                        <m:begChr m:val="("/>
                        <m:endChr m:val=")"/>
                      </m:dPr>
                      <m:e>
                        <m:r>
                          <m:t xml:space="preserve">𝑡</m:t>
                        </m:r>
                      </m:e>
                    </m:d>
                    <m:r>
                      <m:t xml:space="preserve">=</m:t>
                    </m:r>
                    <m:d>
                      <m:dPr>
                        <m:begChr m:val="("/>
                        <m:endChr m:val=")"/>
                      </m:dPr>
                      <m:e>
                        <m:r>
                          <m:t xml:space="preserve">𝑥</m:t>
                        </m:r>
                        <m:r>
                          <m:t xml:space="preserve">∗</m:t>
                        </m:r>
                        <m:r>
                          <m:t xml:space="preserve">𝑤</m:t>
                        </m:r>
                      </m:e>
                    </m:d>
                    <m:d>
                      <m:dPr>
                        <m:begChr m:val="("/>
                        <m:endChr m:val=")"/>
                      </m:dPr>
                      <m:e>
                        <m:r>
                          <m:t xml:space="preserve">𝑡</m:t>
                        </m:r>
                      </m:e>
                    </m:d>
                    <m:r>
                      <m:t xml:space="preserve">=</m:t>
                    </m:r>
                    <m:nary>
                      <m:naryPr>
                        <m:chr m:val="∑"/>
                      </m:naryPr>
                      <m:sub>
                        <m:r>
                          <m:t xml:space="preserve">𝑎</m:t>
                        </m:r>
                        <m:r>
                          <m:t xml:space="preserve">=</m:t>
                        </m:r>
                        <m:r>
                          <m:t xml:space="preserve">−</m:t>
                        </m:r>
                        <m:r>
                          <m:t xml:space="preserve">∞</m:t>
                        </m:r>
                      </m:sub>
                      <m:sup>
                        <m:r>
                          <m:t xml:space="preserve">∞</m:t>
                        </m:r>
                      </m:sup>
                      <m:e>
                        <m:r>
                          <m:t xml:space="preserve">𝑥</m:t>
                        </m:r>
                        <m:d>
                          <m:dPr>
                            <m:begChr m:val="("/>
                            <m:endChr m:val=")"/>
                          </m:dPr>
                          <m:e>
                            <m:r>
                              <m:t xml:space="preserve">𝑎</m:t>
                            </m:r>
                          </m:e>
                        </m:d>
                        <m:r>
                          <m:t xml:space="preserve">𝑤</m:t>
                        </m:r>
                        <m:d>
                          <m:dPr>
                            <m:begChr m:val="("/>
                            <m:endChr m:val=")"/>
                          </m:dPr>
                          <m:e>
                            <m:r>
                              <m:t xml:space="preserve">𝑡</m:t>
                            </m:r>
                            <m:r>
                              <m:t xml:space="preserve">−</m:t>
                            </m:r>
                            <m:r>
                              <m:t xml:space="preserve">𝑎</m:t>
                            </m:r>
                          </m:e>
                        </m:d>
                      </m:e>
                    </m:nary>
                  </m:oMath>
                </a14:m>
              </a:p>
            </p:txBody>
          </p:sp>
        </mc:Choice>
        <mc:Fallback/>
      </mc:AlternateContent>
      <p:sp>
        <p:nvSpPr>
          <p:cNvPr id="348" name="CustomShape 5"/>
          <p:cNvSpPr/>
          <p:nvPr/>
        </p:nvSpPr>
        <p:spPr>
          <a:xfrm>
            <a:off x="6917040" y="4788360"/>
            <a:ext cx="4102200" cy="75492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pt-BR" sz="1800" spc="-1" strike="noStrike">
                <a:latin typeface="Century Gothic"/>
              </a:rPr>
              <a:t> </a:t>
            </a:r>
            <a:endParaRPr b="0" lang="pt-BR" sz="18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349" name="Formula 6"/>
              <p:cNvSpPr txBox="1"/>
              <p:nvPr/>
            </p:nvSpPr>
            <p:spPr>
              <a:xfrm>
                <a:off x="6917040" y="6115320"/>
                <a:ext cx="5150880" cy="67176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𝑆</m:t>
                    </m:r>
                    <m:d>
                      <m:dPr>
                        <m:begChr m:val="("/>
                        <m:endChr m:val=")"/>
                      </m:dPr>
                      <m:e>
                        <m:r>
                          <m:t xml:space="preserve">𝑖</m:t>
                        </m:r>
                        <m:r>
                          <m:t xml:space="preserve">,</m:t>
                        </m:r>
                        <m:r>
                          <m:t xml:space="preserve">𝑗</m:t>
                        </m:r>
                      </m:e>
                    </m:d>
                    <m:r>
                      <m:t xml:space="preserve">=</m:t>
                    </m:r>
                    <m:d>
                      <m:dPr>
                        <m:begChr m:val="("/>
                        <m:endChr m:val=")"/>
                      </m:dPr>
                      <m:e>
                        <m:r>
                          <m:t xml:space="preserve">𝑋</m:t>
                        </m:r>
                        <m:r>
                          <m:t xml:space="preserve">∗</m:t>
                        </m:r>
                        <m:r>
                          <m:t xml:space="preserve">𝑊</m:t>
                        </m:r>
                      </m:e>
                    </m:d>
                    <m:r>
                      <m:t xml:space="preserve">=</m:t>
                    </m:r>
                    <m:nary>
                      <m:naryPr>
                        <m:chr m:val="∑"/>
                        <m:supHide m:val="1"/>
                      </m:naryPr>
                      <m:sub>
                        <m:r>
                          <m:t xml:space="preserve">𝑚</m:t>
                        </m:r>
                      </m:sub>
                      <m:sup/>
                      <m:e>
                        <m:nary>
                          <m:naryPr>
                            <m:chr m:val="∑"/>
                            <m:supHide m:val="1"/>
                          </m:naryPr>
                          <m:sub>
                            <m:r>
                              <m:t xml:space="preserve">𝑛</m:t>
                            </m:r>
                          </m:sub>
                          <m:sup/>
                          <m:e>
                            <m:r>
                              <m:t xml:space="preserve">𝑋</m:t>
                            </m:r>
                            <m:d>
                              <m:dPr>
                                <m:begChr m:val="("/>
                                <m:endChr m:val=")"/>
                              </m:dPr>
                              <m:e>
                                <m:r>
                                  <m:t xml:space="preserve">𝑚</m:t>
                                </m:r>
                                <m:r>
                                  <m:t xml:space="preserve">,</m:t>
                                </m:r>
                                <m:r>
                                  <m:t xml:space="preserve">𝑛</m:t>
                                </m:r>
                              </m:e>
                            </m:d>
                            <m:r>
                              <m:t xml:space="preserve">𝑊</m:t>
                            </m:r>
                            <m:d>
                              <m:dPr>
                                <m:begChr m:val="("/>
                                <m:endChr m:val=")"/>
                              </m:dPr>
                              <m:e>
                                <m:r>
                                  <m:t xml:space="preserve">𝑖</m:t>
                                </m:r>
                                <m:r>
                                  <m:t xml:space="preserve">−</m:t>
                                </m:r>
                                <m:r>
                                  <m:t xml:space="preserve">𝑚</m:t>
                                </m:r>
                                <m:r>
                                  <m:t xml:space="preserve">,</m:t>
                                </m:r>
                                <m:r>
                                  <m:t xml:space="preserve">𝑗</m:t>
                                </m:r>
                                <m:r>
                                  <m:t xml:space="preserve">−</m:t>
                                </m:r>
                                <m:r>
                                  <m:t xml:space="preserve">𝑛</m:t>
                                </m:r>
                              </m:e>
                            </m:d>
                          </m:e>
                        </m:nary>
                      </m:e>
                    </m:nary>
                  </m:oMath>
                </a14:m>
              </a:p>
            </p:txBody>
          </p:sp>
        </mc:Choice>
        <mc:Fallback/>
      </mc:AlternateContent>
      <p:sp>
        <p:nvSpPr>
          <p:cNvPr id="350" name="CustomShape 7"/>
          <p:cNvSpPr/>
          <p:nvPr/>
        </p:nvSpPr>
        <p:spPr>
          <a:xfrm>
            <a:off x="6917040" y="6115320"/>
            <a:ext cx="5150880" cy="67176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pt-BR" sz="1800" spc="-1" strike="noStrike">
                <a:latin typeface="Century Gothic"/>
              </a:rPr>
              <a:t> 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351" name="CustomShape 8"/>
          <p:cNvSpPr/>
          <p:nvPr/>
        </p:nvSpPr>
        <p:spPr>
          <a:xfrm>
            <a:off x="2589120" y="2136960"/>
            <a:ext cx="4813200" cy="2768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rmAutofit/>
          </a:bodyPr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0" lang="pt-BR" sz="1800" spc="-1" strike="noStrike">
                <a:solidFill>
                  <a:srgbClr val="404040"/>
                </a:solidFill>
                <a:latin typeface="Century Gothic"/>
              </a:rPr>
              <a:t>Redes Neurais Convolucionais</a:t>
            </a:r>
            <a:endParaRPr b="0" lang="pt-BR" sz="1800" spc="-1" strike="noStrike">
              <a:latin typeface="Arial"/>
            </a:endParaRPr>
          </a:p>
          <a:p>
            <a:pPr lvl="1" marL="743040" indent="-285480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0" lang="pt-BR" sz="1600" spc="-1" strike="noStrike">
                <a:solidFill>
                  <a:srgbClr val="bfbfbf"/>
                </a:solidFill>
                <a:latin typeface="Century Gothic"/>
              </a:rPr>
              <a:t>Estrutura da rede neural convolucional</a:t>
            </a:r>
            <a:endParaRPr b="0" lang="pt-BR" sz="1600" spc="-1" strike="noStrike">
              <a:latin typeface="Arial"/>
            </a:endParaRPr>
          </a:p>
          <a:p>
            <a:pPr lvl="1" marL="743040" indent="-285480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0" lang="pt-BR" sz="1600" spc="-1" strike="noStrike">
                <a:solidFill>
                  <a:srgbClr val="404040"/>
                </a:solidFill>
                <a:latin typeface="Century Gothic"/>
              </a:rPr>
              <a:t>Convolução</a:t>
            </a:r>
            <a:endParaRPr b="0" lang="pt-BR" sz="1600" spc="-1" strike="noStrike">
              <a:latin typeface="Arial"/>
            </a:endParaRPr>
          </a:p>
          <a:p>
            <a:pPr lvl="1" marL="743040" indent="-285480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0" lang="pt-BR" sz="1600" spc="-1" strike="noStrike">
                <a:solidFill>
                  <a:srgbClr val="bfbfbf"/>
                </a:solidFill>
                <a:latin typeface="Century Gothic"/>
              </a:rPr>
              <a:t>Filtros</a:t>
            </a:r>
            <a:endParaRPr b="0" lang="pt-BR" sz="1600" spc="-1" strike="noStrike">
              <a:latin typeface="Arial"/>
            </a:endParaRPr>
          </a:p>
          <a:p>
            <a:pPr lvl="1" marL="743040" indent="-285480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0" lang="pt-BR" sz="1600" spc="-1" strike="noStrike">
                <a:solidFill>
                  <a:srgbClr val="bfbfbf"/>
                </a:solidFill>
                <a:latin typeface="Century Gothic"/>
              </a:rPr>
              <a:t>Camada Convolucional</a:t>
            </a:r>
            <a:endParaRPr b="0" lang="pt-BR" sz="1600" spc="-1" strike="noStrike">
              <a:latin typeface="Arial"/>
            </a:endParaRPr>
          </a:p>
          <a:p>
            <a:pPr lvl="1" marL="743040" indent="-285480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0" lang="pt-BR" sz="1600" spc="-1" strike="noStrike">
                <a:solidFill>
                  <a:srgbClr val="bfbfbf"/>
                </a:solidFill>
                <a:latin typeface="Century Gothic"/>
              </a:rPr>
              <a:t>Camada Pooling</a:t>
            </a: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pt-BR" sz="1600" spc="-1" strike="noStrike">
              <a:latin typeface="Arial"/>
            </a:endParaRPr>
          </a:p>
        </p:txBody>
      </p:sp>
    </p:spTree>
  </p:cSld>
  <p:timing>
    <p:tnLst>
      <p:par>
        <p:cTn id="135" dur="indefinite" restart="never" nodeType="tmRoot">
          <p:childTnLst>
            <p:seq>
              <p:cTn id="136" dur="indefinite" nodeType="mainSeq">
                <p:childTnLst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TextShape 1"/>
          <p:cNvSpPr txBox="1"/>
          <p:nvPr/>
        </p:nvSpPr>
        <p:spPr>
          <a:xfrm>
            <a:off x="2593080" y="624240"/>
            <a:ext cx="8911440" cy="128052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262626"/>
                </a:solidFill>
                <a:latin typeface="Century Gothic"/>
              </a:rPr>
              <a:t>Introdução</a:t>
            </a:r>
            <a:endParaRPr b="0" lang="en-US" sz="3600" spc="-1" strike="noStrike">
              <a:solidFill>
                <a:srgbClr val="000000"/>
              </a:solidFill>
              <a:latin typeface="Century Gothic"/>
            </a:endParaRPr>
          </a:p>
        </p:txBody>
      </p:sp>
      <p:pic>
        <p:nvPicPr>
          <p:cNvPr id="353" name="Content Placeholder 4" descr=""/>
          <p:cNvPicPr/>
          <p:nvPr/>
        </p:nvPicPr>
        <p:blipFill>
          <a:blip r:embed="rId1"/>
          <a:stretch/>
        </p:blipFill>
        <p:spPr>
          <a:xfrm>
            <a:off x="8150040" y="5586840"/>
            <a:ext cx="1595160" cy="928080"/>
          </a:xfrm>
          <a:prstGeom prst="rect">
            <a:avLst/>
          </a:prstGeom>
          <a:ln>
            <a:noFill/>
          </a:ln>
        </p:spPr>
      </p:pic>
      <p:pic>
        <p:nvPicPr>
          <p:cNvPr id="354" name="Picture 5" descr=""/>
          <p:cNvPicPr/>
          <p:nvPr/>
        </p:nvPicPr>
        <p:blipFill>
          <a:blip r:embed="rId2"/>
          <a:stretch/>
        </p:blipFill>
        <p:spPr>
          <a:xfrm>
            <a:off x="9196200" y="4902840"/>
            <a:ext cx="253440" cy="240840"/>
          </a:xfrm>
          <a:prstGeom prst="rect">
            <a:avLst/>
          </a:prstGeom>
          <a:ln>
            <a:noFill/>
          </a:ln>
        </p:spPr>
      </p:pic>
      <p:pic>
        <p:nvPicPr>
          <p:cNvPr id="355" name="Picture 6" descr=""/>
          <p:cNvPicPr/>
          <p:nvPr/>
        </p:nvPicPr>
        <p:blipFill>
          <a:blip r:embed="rId3"/>
          <a:stretch/>
        </p:blipFill>
        <p:spPr>
          <a:xfrm>
            <a:off x="8488800" y="4893480"/>
            <a:ext cx="240840" cy="240840"/>
          </a:xfrm>
          <a:prstGeom prst="rect">
            <a:avLst/>
          </a:prstGeom>
          <a:ln>
            <a:noFill/>
          </a:ln>
        </p:spPr>
      </p:pic>
      <p:pic>
        <p:nvPicPr>
          <p:cNvPr id="356" name="Picture 7" descr=""/>
          <p:cNvPicPr/>
          <p:nvPr/>
        </p:nvPicPr>
        <p:blipFill>
          <a:blip r:embed="rId4"/>
          <a:stretch/>
        </p:blipFill>
        <p:spPr>
          <a:xfrm>
            <a:off x="9708480" y="3100320"/>
            <a:ext cx="1777320" cy="1075680"/>
          </a:xfrm>
          <a:prstGeom prst="rect">
            <a:avLst/>
          </a:prstGeom>
          <a:ln>
            <a:noFill/>
          </a:ln>
        </p:spPr>
      </p:pic>
      <p:pic>
        <p:nvPicPr>
          <p:cNvPr id="357" name="Picture 8" descr=""/>
          <p:cNvPicPr/>
          <p:nvPr/>
        </p:nvPicPr>
        <p:blipFill>
          <a:blip r:embed="rId5"/>
          <a:stretch/>
        </p:blipFill>
        <p:spPr>
          <a:xfrm>
            <a:off x="6520320" y="3146040"/>
            <a:ext cx="1716120" cy="1029600"/>
          </a:xfrm>
          <a:prstGeom prst="rect">
            <a:avLst/>
          </a:prstGeom>
          <a:ln>
            <a:noFill/>
          </a:ln>
        </p:spPr>
      </p:pic>
      <p:sp>
        <p:nvSpPr>
          <p:cNvPr id="358" name="CustomShape 2"/>
          <p:cNvSpPr/>
          <p:nvPr/>
        </p:nvSpPr>
        <p:spPr>
          <a:xfrm flipH="1" flipV="1">
            <a:off x="8236800" y="4176000"/>
            <a:ext cx="718560" cy="676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9d2d0f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59" name="CustomShape 3"/>
          <p:cNvSpPr/>
          <p:nvPr/>
        </p:nvSpPr>
        <p:spPr>
          <a:xfrm flipV="1">
            <a:off x="8955360" y="3499200"/>
            <a:ext cx="752400" cy="676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9d2d0f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60" name="CustomShape 4"/>
          <p:cNvSpPr/>
          <p:nvPr/>
        </p:nvSpPr>
        <p:spPr>
          <a:xfrm>
            <a:off x="6866280" y="4843080"/>
            <a:ext cx="16671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Century Gothic"/>
              </a:rPr>
              <a:t>Filtro vertical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361" name="CustomShape 5"/>
          <p:cNvSpPr/>
          <p:nvPr/>
        </p:nvSpPr>
        <p:spPr>
          <a:xfrm>
            <a:off x="9450000" y="4838760"/>
            <a:ext cx="22050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Century Gothic"/>
              </a:rPr>
              <a:t>Filtro horizontal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362" name="CustomShape 6"/>
          <p:cNvSpPr/>
          <p:nvPr/>
        </p:nvSpPr>
        <p:spPr>
          <a:xfrm>
            <a:off x="2589120" y="2136960"/>
            <a:ext cx="4813200" cy="2768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rmAutofit/>
          </a:bodyPr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0" lang="pt-BR" sz="1800" spc="-1" strike="noStrike">
                <a:solidFill>
                  <a:srgbClr val="404040"/>
                </a:solidFill>
                <a:latin typeface="Century Gothic"/>
              </a:rPr>
              <a:t>Redes Neurais Convolucionais</a:t>
            </a:r>
            <a:endParaRPr b="0" lang="pt-BR" sz="1800" spc="-1" strike="noStrike">
              <a:latin typeface="Arial"/>
            </a:endParaRPr>
          </a:p>
          <a:p>
            <a:pPr lvl="1" marL="743040" indent="-285480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0" lang="pt-BR" sz="1600" spc="-1" strike="noStrike">
                <a:solidFill>
                  <a:srgbClr val="bfbfbf"/>
                </a:solidFill>
                <a:latin typeface="Century Gothic"/>
              </a:rPr>
              <a:t>Estrutura da rede neural convolucional</a:t>
            </a:r>
            <a:endParaRPr b="0" lang="pt-BR" sz="1600" spc="-1" strike="noStrike">
              <a:latin typeface="Arial"/>
            </a:endParaRPr>
          </a:p>
          <a:p>
            <a:pPr lvl="1" marL="743040" indent="-285480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0" lang="pt-BR" sz="1600" spc="-1" strike="noStrike">
                <a:solidFill>
                  <a:srgbClr val="bfbfbf"/>
                </a:solidFill>
                <a:latin typeface="Century Gothic"/>
              </a:rPr>
              <a:t>Convolução</a:t>
            </a:r>
            <a:endParaRPr b="0" lang="pt-BR" sz="1600" spc="-1" strike="noStrike">
              <a:latin typeface="Arial"/>
            </a:endParaRPr>
          </a:p>
          <a:p>
            <a:pPr lvl="1" marL="743040" indent="-285480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0" lang="pt-BR" sz="1600" spc="-1" strike="noStrike">
                <a:solidFill>
                  <a:srgbClr val="404040"/>
                </a:solidFill>
                <a:latin typeface="Century Gothic"/>
              </a:rPr>
              <a:t>Filtros</a:t>
            </a:r>
            <a:endParaRPr b="0" lang="pt-BR" sz="1600" spc="-1" strike="noStrike">
              <a:latin typeface="Arial"/>
            </a:endParaRPr>
          </a:p>
          <a:p>
            <a:pPr lvl="1" marL="743040" indent="-285480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0" lang="pt-BR" sz="1600" spc="-1" strike="noStrike">
                <a:solidFill>
                  <a:srgbClr val="bfbfbf"/>
                </a:solidFill>
                <a:latin typeface="Century Gothic"/>
              </a:rPr>
              <a:t>Camada Convolucional</a:t>
            </a:r>
            <a:endParaRPr b="0" lang="pt-BR" sz="1600" spc="-1" strike="noStrike">
              <a:latin typeface="Arial"/>
            </a:endParaRPr>
          </a:p>
          <a:p>
            <a:pPr lvl="1" marL="743040" indent="-285480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0" lang="pt-BR" sz="1600" spc="-1" strike="noStrike">
                <a:solidFill>
                  <a:srgbClr val="bfbfbf"/>
                </a:solidFill>
                <a:latin typeface="Century Gothic"/>
              </a:rPr>
              <a:t>Camada Pooling</a:t>
            </a: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pt-BR" sz="1600" spc="-1" strike="noStrike">
              <a:latin typeface="Arial"/>
            </a:endParaRPr>
          </a:p>
        </p:txBody>
      </p:sp>
    </p:spTree>
  </p:cSld>
  <p:timing>
    <p:tnLst>
      <p:par>
        <p:cTn id="145" dur="indefinite" restart="never" nodeType="tmRoot">
          <p:childTnLst>
            <p:seq>
              <p:cTn id="146" dur="indefinite" nodeType="mainSeq">
                <p:childTnLst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3" name="Picture 10" descr=""/>
          <p:cNvPicPr/>
          <p:nvPr/>
        </p:nvPicPr>
        <p:blipFill>
          <a:blip r:embed="rId1"/>
          <a:stretch/>
        </p:blipFill>
        <p:spPr>
          <a:xfrm>
            <a:off x="7910280" y="4174920"/>
            <a:ext cx="1266120" cy="1266120"/>
          </a:xfrm>
          <a:prstGeom prst="rect">
            <a:avLst/>
          </a:prstGeom>
          <a:ln>
            <a:noFill/>
          </a:ln>
        </p:spPr>
      </p:pic>
      <p:sp>
        <p:nvSpPr>
          <p:cNvPr id="364" name="TextShape 1"/>
          <p:cNvSpPr txBox="1"/>
          <p:nvPr/>
        </p:nvSpPr>
        <p:spPr>
          <a:xfrm>
            <a:off x="2593080" y="624240"/>
            <a:ext cx="8911440" cy="128052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262626"/>
                </a:solidFill>
                <a:latin typeface="Century Gothic"/>
              </a:rPr>
              <a:t>Introdução</a:t>
            </a:r>
            <a:endParaRPr b="0" lang="en-US" sz="36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365" name="TextShape 2"/>
          <p:cNvSpPr txBox="1"/>
          <p:nvPr/>
        </p:nvSpPr>
        <p:spPr>
          <a:xfrm>
            <a:off x="2589120" y="1483200"/>
            <a:ext cx="8915040" cy="272052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343080" indent="-342720" algn="just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0" lang="en-US" sz="1800" spc="-1" strike="noStrike">
                <a:solidFill>
                  <a:srgbClr val="404040"/>
                </a:solidFill>
                <a:latin typeface="Century Gothic"/>
              </a:rPr>
              <a:t>Super-resolução</a:t>
            </a: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pPr lvl="1" marL="743040" indent="-285480" algn="just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0" lang="en-US" sz="1800" spc="-1" strike="noStrike">
                <a:solidFill>
                  <a:srgbClr val="404040"/>
                </a:solidFill>
                <a:latin typeface="Century Gothic"/>
              </a:rPr>
              <a:t>Super-resolução é o processo para gerar uma ou mais imagens de alta resolução a partir de uma ou mais imagens de baixa-resolução através do aumento no número de </a:t>
            </a:r>
            <a:r>
              <a:rPr b="0" i="1" lang="en-US" sz="1800" spc="-1" strike="noStrike">
                <a:solidFill>
                  <a:srgbClr val="404040"/>
                </a:solidFill>
                <a:latin typeface="Century Gothic"/>
              </a:rPr>
              <a:t>pixel</a:t>
            </a:r>
            <a:r>
              <a:rPr b="0" lang="en-US" sz="1800" spc="-1" strike="noStrike">
                <a:solidFill>
                  <a:srgbClr val="404040"/>
                </a:solidFill>
                <a:latin typeface="Century Gothic"/>
              </a:rPr>
              <a:t> por unidade de área </a:t>
            </a:r>
            <a:r>
              <a:rPr b="0" i="1" lang="en-US" sz="1600" spc="-1" strike="noStrike">
                <a:solidFill>
                  <a:srgbClr val="404040"/>
                </a:solidFill>
                <a:latin typeface="Century Gothic"/>
              </a:rPr>
              <a:t>Nasrollahie;Moeslund(2014)</a:t>
            </a:r>
            <a:r>
              <a:rPr b="0" lang="en-US" sz="1800" spc="-1" strike="noStrike">
                <a:solidFill>
                  <a:srgbClr val="404040"/>
                </a:solidFill>
                <a:latin typeface="Century Gothic"/>
              </a:rPr>
              <a:t>.</a:t>
            </a: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pPr lvl="1" marL="743040" indent="-285480" algn="just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0" lang="en-US" sz="1800" spc="-1" strike="noStrike">
                <a:solidFill>
                  <a:srgbClr val="404040"/>
                </a:solidFill>
                <a:latin typeface="Century Gothic"/>
              </a:rPr>
              <a:t>Os algoritmos de super-resolução realizam buscas por fragmentos de estruturas e os combinam para criar detalhes de alta frequência </a:t>
            </a:r>
            <a:r>
              <a:rPr b="0" i="1" lang="en-US" sz="1600" spc="-1" strike="noStrike">
                <a:solidFill>
                  <a:srgbClr val="404040"/>
                </a:solidFill>
                <a:latin typeface="Century Gothic"/>
              </a:rPr>
              <a:t>(Freeman; Jones e Pasztor, 2002; Huang; Singh e Ahuja,2015).</a:t>
            </a:r>
            <a:endParaRPr b="0" lang="en-US" sz="1600" spc="-1" strike="noStrike">
              <a:solidFill>
                <a:srgbClr val="404040"/>
              </a:solidFill>
              <a:latin typeface="Century Gothic"/>
            </a:endParaRPr>
          </a:p>
        </p:txBody>
      </p:sp>
      <p:pic>
        <p:nvPicPr>
          <p:cNvPr id="366" name="Picture 3" descr=""/>
          <p:cNvPicPr/>
          <p:nvPr/>
        </p:nvPicPr>
        <p:blipFill>
          <a:blip r:embed="rId2"/>
          <a:stretch/>
        </p:blipFill>
        <p:spPr>
          <a:xfrm>
            <a:off x="2559600" y="4330080"/>
            <a:ext cx="1227960" cy="1234080"/>
          </a:xfrm>
          <a:prstGeom prst="rect">
            <a:avLst/>
          </a:prstGeom>
          <a:ln>
            <a:noFill/>
          </a:ln>
        </p:spPr>
      </p:pic>
      <p:pic>
        <p:nvPicPr>
          <p:cNvPr id="367" name="Picture 4" descr=""/>
          <p:cNvPicPr/>
          <p:nvPr/>
        </p:nvPicPr>
        <p:blipFill>
          <a:blip r:embed="rId3"/>
          <a:stretch/>
        </p:blipFill>
        <p:spPr>
          <a:xfrm>
            <a:off x="2488680" y="5614200"/>
            <a:ext cx="1252080" cy="1240200"/>
          </a:xfrm>
          <a:prstGeom prst="rect">
            <a:avLst/>
          </a:prstGeom>
          <a:ln>
            <a:noFill/>
          </a:ln>
        </p:spPr>
      </p:pic>
      <p:pic>
        <p:nvPicPr>
          <p:cNvPr id="368" name="Picture 5" descr=""/>
          <p:cNvPicPr/>
          <p:nvPr/>
        </p:nvPicPr>
        <p:blipFill>
          <a:blip r:embed="rId4"/>
          <a:stretch/>
        </p:blipFill>
        <p:spPr>
          <a:xfrm>
            <a:off x="1633320" y="5368320"/>
            <a:ext cx="1224360" cy="1230120"/>
          </a:xfrm>
          <a:prstGeom prst="rect">
            <a:avLst/>
          </a:prstGeom>
          <a:ln>
            <a:noFill/>
          </a:ln>
        </p:spPr>
      </p:pic>
      <p:pic>
        <p:nvPicPr>
          <p:cNvPr id="369" name="Picture 6" descr=""/>
          <p:cNvPicPr/>
          <p:nvPr/>
        </p:nvPicPr>
        <p:blipFill>
          <a:blip r:embed="rId5"/>
          <a:stretch/>
        </p:blipFill>
        <p:spPr>
          <a:xfrm>
            <a:off x="3569400" y="4512960"/>
            <a:ext cx="1169640" cy="1230120"/>
          </a:xfrm>
          <a:prstGeom prst="rect">
            <a:avLst/>
          </a:prstGeom>
          <a:ln>
            <a:noFill/>
          </a:ln>
        </p:spPr>
      </p:pic>
      <p:pic>
        <p:nvPicPr>
          <p:cNvPr id="370" name="Picture 7" descr=""/>
          <p:cNvPicPr/>
          <p:nvPr/>
        </p:nvPicPr>
        <p:blipFill>
          <a:blip r:embed="rId6"/>
          <a:stretch/>
        </p:blipFill>
        <p:spPr>
          <a:xfrm>
            <a:off x="3674880" y="5690160"/>
            <a:ext cx="1497600" cy="1167480"/>
          </a:xfrm>
          <a:prstGeom prst="rect">
            <a:avLst/>
          </a:prstGeom>
          <a:ln>
            <a:noFill/>
          </a:ln>
        </p:spPr>
      </p:pic>
      <p:pic>
        <p:nvPicPr>
          <p:cNvPr id="371" name="Picture 11" descr=""/>
          <p:cNvPicPr/>
          <p:nvPr/>
        </p:nvPicPr>
        <p:blipFill>
          <a:blip r:embed="rId7"/>
          <a:stretch/>
        </p:blipFill>
        <p:spPr>
          <a:xfrm>
            <a:off x="9201960" y="4693320"/>
            <a:ext cx="1037520" cy="1104840"/>
          </a:xfrm>
          <a:prstGeom prst="rect">
            <a:avLst/>
          </a:prstGeom>
          <a:ln>
            <a:noFill/>
          </a:ln>
        </p:spPr>
      </p:pic>
      <p:pic>
        <p:nvPicPr>
          <p:cNvPr id="372" name="Picture 12" descr=""/>
          <p:cNvPicPr/>
          <p:nvPr/>
        </p:nvPicPr>
        <p:blipFill>
          <a:blip r:embed="rId8"/>
          <a:stretch/>
        </p:blipFill>
        <p:spPr>
          <a:xfrm>
            <a:off x="9392760" y="5679360"/>
            <a:ext cx="1428840" cy="1116000"/>
          </a:xfrm>
          <a:prstGeom prst="rect">
            <a:avLst/>
          </a:prstGeom>
          <a:ln>
            <a:noFill/>
          </a:ln>
        </p:spPr>
      </p:pic>
      <p:pic>
        <p:nvPicPr>
          <p:cNvPr id="373" name="Picture 8" descr=""/>
          <p:cNvPicPr/>
          <p:nvPr/>
        </p:nvPicPr>
        <p:blipFill>
          <a:blip r:embed="rId9"/>
          <a:stretch/>
        </p:blipFill>
        <p:spPr>
          <a:xfrm>
            <a:off x="8259480" y="5657760"/>
            <a:ext cx="1133280" cy="1144440"/>
          </a:xfrm>
          <a:prstGeom prst="rect">
            <a:avLst/>
          </a:prstGeom>
          <a:ln>
            <a:noFill/>
          </a:ln>
        </p:spPr>
      </p:pic>
      <p:pic>
        <p:nvPicPr>
          <p:cNvPr id="374" name="Picture 9" descr=""/>
          <p:cNvPicPr/>
          <p:nvPr/>
        </p:nvPicPr>
        <p:blipFill>
          <a:blip r:embed="rId10"/>
          <a:stretch/>
        </p:blipFill>
        <p:spPr>
          <a:xfrm>
            <a:off x="7192800" y="5176080"/>
            <a:ext cx="1256760" cy="1244880"/>
          </a:xfrm>
          <a:prstGeom prst="rect">
            <a:avLst/>
          </a:prstGeom>
          <a:ln>
            <a:noFill/>
          </a:ln>
        </p:spPr>
      </p:pic>
      <p:sp>
        <p:nvSpPr>
          <p:cNvPr id="375" name="CustomShape 3"/>
          <p:cNvSpPr/>
          <p:nvPr/>
        </p:nvSpPr>
        <p:spPr>
          <a:xfrm>
            <a:off x="5532840" y="5368320"/>
            <a:ext cx="1434960" cy="24552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a53010"/>
          </a:solidFill>
          <a:ln w="15840">
            <a:solidFill>
              <a:srgbClr val="7a230b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159" dur="indefinite" restart="never" nodeType="tmRoot">
          <p:childTnLst>
            <p:seq>
              <p:cTn id="160" dur="indefinite" nodeType="mainSeq">
                <p:childTnLst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nodeType="afterEffect" fill="hold" presetClass="entr" presetID="1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250"/>
                            </p:stCondLst>
                            <p:childTnLst>
                              <p:par>
                                <p:cTn id="169" nodeType="afterEffect" fill="hold" presetClass="entr" presetID="1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1" fill="hold">
                            <p:stCondLst>
                              <p:cond delay="500"/>
                            </p:stCondLst>
                            <p:childTnLst>
                              <p:par>
                                <p:cTn id="172" nodeType="afterEffect" fill="hold" presetClass="entr" presetID="1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" fill="hold">
                            <p:stCondLst>
                              <p:cond delay="750"/>
                            </p:stCondLst>
                            <p:childTnLst>
                              <p:par>
                                <p:cTn id="175" nodeType="afterEffect" fill="hold" presetClass="entr" presetID="1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nodeType="afterEffect" fill="hold" presetClass="entr" presetID="1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" fill="hold">
                            <p:stCondLst>
                              <p:cond delay="250"/>
                            </p:stCondLst>
                            <p:childTnLst>
                              <p:par>
                                <p:cTn id="185" nodeType="afterEffect" fill="hold" presetClass="entr" presetID="1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7" fill="hold">
                            <p:stCondLst>
                              <p:cond delay="500"/>
                            </p:stCondLst>
                            <p:childTnLst>
                              <p:par>
                                <p:cTn id="188" nodeType="afterEffect" fill="hold" presetClass="entr" presetID="1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0" fill="hold">
                            <p:stCondLst>
                              <p:cond delay="750"/>
                            </p:stCondLst>
                            <p:childTnLst>
                              <p:par>
                                <p:cTn id="191" nodeType="afterEffect" fill="hold" presetClass="entr" presetID="1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3" fill="hold">
                            <p:stCondLst>
                              <p:cond delay="1000"/>
                            </p:stCondLst>
                            <p:childTnLst>
                              <p:par>
                                <p:cTn id="194" nodeType="afterEffect" fill="hold" presetClass="entr" presetID="1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TextShape 1"/>
          <p:cNvSpPr txBox="1"/>
          <p:nvPr/>
        </p:nvSpPr>
        <p:spPr>
          <a:xfrm>
            <a:off x="2593080" y="624240"/>
            <a:ext cx="8911440" cy="128052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262626"/>
                </a:solidFill>
                <a:latin typeface="Century Gothic"/>
              </a:rPr>
              <a:t>Introdução</a:t>
            </a:r>
            <a:endParaRPr b="0" lang="en-US" sz="36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377" name="TextShape 2"/>
          <p:cNvSpPr txBox="1"/>
          <p:nvPr/>
        </p:nvSpPr>
        <p:spPr>
          <a:xfrm>
            <a:off x="2589120" y="2133720"/>
            <a:ext cx="8915040" cy="377712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0" lang="en-US" sz="1800" spc="-1" strike="noStrike">
                <a:solidFill>
                  <a:srgbClr val="404040"/>
                </a:solidFill>
                <a:latin typeface="Century Gothic"/>
              </a:rPr>
              <a:t>Super-resolução</a:t>
            </a: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pPr lvl="1" marL="743040" indent="-285480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0" lang="en-US" sz="1600" spc="-1" strike="noStrike">
                <a:solidFill>
                  <a:srgbClr val="404040"/>
                </a:solidFill>
                <a:latin typeface="Century Gothic"/>
              </a:rPr>
              <a:t>Interpolação</a:t>
            </a:r>
            <a:endParaRPr b="0" lang="en-US" sz="1600" spc="-1" strike="noStrike">
              <a:solidFill>
                <a:srgbClr val="404040"/>
              </a:solidFill>
              <a:latin typeface="Century Gothic"/>
            </a:endParaRPr>
          </a:p>
          <a:p>
            <a:pPr lvl="2" marL="1143000" indent="-228240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0" lang="en-US" sz="1400" spc="-1" strike="noStrike">
                <a:solidFill>
                  <a:srgbClr val="404040"/>
                </a:solidFill>
                <a:latin typeface="Century Gothic"/>
              </a:rPr>
              <a:t>Fáceis de implementar.</a:t>
            </a:r>
            <a:endParaRPr b="0" lang="en-US" sz="1400" spc="-1" strike="noStrike">
              <a:solidFill>
                <a:srgbClr val="404040"/>
              </a:solidFill>
              <a:latin typeface="Century Gothic"/>
            </a:endParaRPr>
          </a:p>
          <a:p>
            <a:pPr lvl="2" marL="1143000" indent="-228240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0" lang="en-US" sz="1400" spc="-1" strike="noStrike">
                <a:solidFill>
                  <a:srgbClr val="404040"/>
                </a:solidFill>
                <a:latin typeface="Century Gothic"/>
              </a:rPr>
              <a:t>Falham na previsão de detalhes de alta frequência.</a:t>
            </a:r>
            <a:endParaRPr b="0" lang="en-US" sz="1400" spc="-1" strike="noStrike">
              <a:solidFill>
                <a:srgbClr val="404040"/>
              </a:solidFill>
              <a:latin typeface="Century Gothic"/>
            </a:endParaRPr>
          </a:p>
          <a:p>
            <a:pPr lvl="2" marL="1143000" indent="-228240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0" lang="en-US" sz="1400" spc="-1" strike="noStrike">
                <a:solidFill>
                  <a:srgbClr val="404040"/>
                </a:solidFill>
                <a:latin typeface="Century Gothic"/>
              </a:rPr>
              <a:t>Foco na velocidade de inferência </a:t>
            </a:r>
            <a:r>
              <a:rPr b="0" i="1" lang="en-US" sz="1400" spc="-1" strike="noStrike">
                <a:solidFill>
                  <a:srgbClr val="404040"/>
                </a:solidFill>
                <a:latin typeface="Century Gothic"/>
              </a:rPr>
              <a:t>(Romano; Isidoro e Milanfar, 2017)</a:t>
            </a:r>
            <a:r>
              <a:rPr b="0" lang="en-US" sz="1400" spc="-1" strike="noStrike">
                <a:solidFill>
                  <a:srgbClr val="404040"/>
                </a:solidFill>
                <a:latin typeface="Century Gothic"/>
              </a:rPr>
              <a:t>.</a:t>
            </a:r>
            <a:endParaRPr b="0" lang="en-US" sz="1400" spc="-1" strike="noStrike">
              <a:solidFill>
                <a:srgbClr val="404040"/>
              </a:solidFill>
              <a:latin typeface="Century Gothic"/>
            </a:endParaRPr>
          </a:p>
          <a:p>
            <a:endParaRPr b="0" lang="en-US" sz="1400" spc="-1" strike="noStrike">
              <a:solidFill>
                <a:srgbClr val="404040"/>
              </a:solidFill>
              <a:latin typeface="Century Gothic"/>
            </a:endParaRPr>
          </a:p>
          <a:p>
            <a:pPr lvl="1" marL="743040" indent="-285480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0" lang="en-US" sz="1600" spc="-1" strike="noStrike">
                <a:solidFill>
                  <a:srgbClr val="404040"/>
                </a:solidFill>
                <a:latin typeface="Century Gothic"/>
              </a:rPr>
              <a:t>Redes Convolucionais</a:t>
            </a:r>
            <a:endParaRPr b="0" lang="en-US" sz="1600" spc="-1" strike="noStrike">
              <a:solidFill>
                <a:srgbClr val="404040"/>
              </a:solidFill>
              <a:latin typeface="Century Gothic"/>
            </a:endParaRPr>
          </a:p>
          <a:p>
            <a:pPr lvl="2" marL="1143000" indent="-228240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0" lang="en-US" sz="1400" spc="-1" strike="noStrike">
                <a:solidFill>
                  <a:srgbClr val="404040"/>
                </a:solidFill>
                <a:latin typeface="Century Gothic"/>
              </a:rPr>
              <a:t>Lento no processo de aprendizagem.</a:t>
            </a:r>
            <a:endParaRPr b="0" lang="en-US" sz="1400" spc="-1" strike="noStrike">
              <a:solidFill>
                <a:srgbClr val="404040"/>
              </a:solidFill>
              <a:latin typeface="Century Gothic"/>
            </a:endParaRPr>
          </a:p>
          <a:p>
            <a:pPr lvl="2" marL="1143000" indent="-228240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0" lang="en-US" sz="1400" spc="-1" strike="noStrike">
                <a:solidFill>
                  <a:srgbClr val="404040"/>
                </a:solidFill>
                <a:latin typeface="Century Gothic"/>
              </a:rPr>
              <a:t>Foco em aumentar a magnitude de detalhes .</a:t>
            </a:r>
            <a:endParaRPr b="0" lang="en-US" sz="14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  <p:timing>
    <p:tnLst>
      <p:par>
        <p:cTn id="196" dur="indefinite" restart="never" nodeType="tmRoot">
          <p:childTnLst>
            <p:seq>
              <p:cTn id="197" dur="indefinite" nodeType="mainSeq">
                <p:childTnLst>
                  <p:par>
                    <p:cTn id="198" fill="hold">
                      <p:stCondLst>
                        <p:cond delay="indefinite"/>
                      </p:stCondLst>
                      <p:childTnLst>
                        <p:par>
                          <p:cTn id="199" fill="hold">
                            <p:stCondLst>
                              <p:cond delay="0"/>
                            </p:stCondLst>
                            <p:childTnLst>
                              <p:par>
                                <p:cTn id="200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>
                                            <p:txEl>
                                              <p:pRg st="173" end="19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2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>
                                            <p:txEl>
                                              <p:pRg st="194" end="22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4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>
                                            <p:txEl>
                                              <p:pRg st="229" end="27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TextShape 1"/>
          <p:cNvSpPr txBox="1"/>
          <p:nvPr/>
        </p:nvSpPr>
        <p:spPr>
          <a:xfrm>
            <a:off x="2593080" y="624240"/>
            <a:ext cx="8911440" cy="128052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262626"/>
                </a:solidFill>
                <a:latin typeface="Century Gothic"/>
              </a:rPr>
              <a:t>Introdução</a:t>
            </a:r>
            <a:endParaRPr b="0" lang="en-US" sz="36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379" name="TextShape 2"/>
          <p:cNvSpPr txBox="1"/>
          <p:nvPr/>
        </p:nvSpPr>
        <p:spPr>
          <a:xfrm>
            <a:off x="2589120" y="2133720"/>
            <a:ext cx="8915040" cy="377712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0" lang="en-US" sz="1800" spc="-1" strike="noStrike">
                <a:solidFill>
                  <a:srgbClr val="404040"/>
                </a:solidFill>
                <a:latin typeface="Century Gothic"/>
              </a:rPr>
              <a:t>Hipótese:</a:t>
            </a: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pPr lvl="1" marL="743040" indent="-285480" algn="just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" charset="2"/>
              <a:buChar char=""/>
            </a:pPr>
            <a:r>
              <a:rPr b="0" lang="en-US" sz="1600" spc="-1" strike="noStrike">
                <a:solidFill>
                  <a:srgbClr val="404040"/>
                </a:solidFill>
                <a:latin typeface="Century Gothic"/>
              </a:rPr>
              <a:t>A super-resolução das imagens de inversão sísmica pode ser realizada com o aumento da alta frequência na aquisição e processamento do dado sísmico utilizado na inversão, entretanto, esta é uma tarefa difícil devido a fatores como atenuação da terra e ruído </a:t>
            </a:r>
            <a:r>
              <a:rPr b="0" i="1" lang="en-US" sz="1600" spc="-1" strike="noStrike">
                <a:solidFill>
                  <a:srgbClr val="404040"/>
                </a:solidFill>
                <a:latin typeface="Century Gothic"/>
              </a:rPr>
              <a:t>(Xiaoyu et al., 2012).</a:t>
            </a:r>
            <a:endParaRPr b="0" lang="en-US" sz="1600" spc="-1" strike="noStrike">
              <a:solidFill>
                <a:srgbClr val="404040"/>
              </a:solidFill>
              <a:latin typeface="Century Gothic"/>
            </a:endParaRPr>
          </a:p>
          <a:p>
            <a:pPr marL="457200" algn="just">
              <a:spcBef>
                <a:spcPts val="1001"/>
              </a:spcBef>
            </a:pPr>
            <a:endParaRPr b="0" lang="en-US" sz="1600" spc="-1" strike="noStrike">
              <a:solidFill>
                <a:srgbClr val="404040"/>
              </a:solidFill>
              <a:latin typeface="Century Gothic"/>
            </a:endParaRPr>
          </a:p>
          <a:p>
            <a:pPr lvl="1" marL="743040" indent="-285480" algn="just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0" lang="en-US" sz="1600" spc="-1" strike="noStrike">
                <a:solidFill>
                  <a:srgbClr val="404040"/>
                </a:solidFill>
                <a:latin typeface="Century Gothic"/>
              </a:rPr>
              <a:t>Baseado neste fato, a hipótese de pesquisa deste trabalho é de que é possível obter ganho de resolução na inversão sísmica através da aplicação de um modelo de rede neural convolucional como método de pós-processamento.</a:t>
            </a:r>
            <a:endParaRPr b="0" lang="en-US" sz="16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TextShape 1"/>
          <p:cNvSpPr txBox="1"/>
          <p:nvPr/>
        </p:nvSpPr>
        <p:spPr>
          <a:xfrm>
            <a:off x="2593080" y="624240"/>
            <a:ext cx="8911440" cy="128052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262626"/>
                </a:solidFill>
                <a:latin typeface="Century Gothic"/>
              </a:rPr>
              <a:t>Introdução</a:t>
            </a:r>
            <a:endParaRPr b="0" lang="en-US" sz="36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381" name="TextShape 2"/>
          <p:cNvSpPr txBox="1"/>
          <p:nvPr/>
        </p:nvSpPr>
        <p:spPr>
          <a:xfrm>
            <a:off x="2589120" y="2026440"/>
            <a:ext cx="8915040" cy="117360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0" lang="en-US" sz="1800" spc="-1" strike="noStrike">
                <a:solidFill>
                  <a:srgbClr val="404040"/>
                </a:solidFill>
                <a:latin typeface="Century Gothic"/>
              </a:rPr>
              <a:t>Objetivo Geral:</a:t>
            </a: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pPr lvl="1" marL="743040" indent="-285480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0" lang="en-US" sz="1600" spc="-1" strike="noStrike">
                <a:solidFill>
                  <a:srgbClr val="404040"/>
                </a:solidFill>
                <a:latin typeface="Century Gothic"/>
              </a:rPr>
              <a:t>Este trabalho investiga a problemática da super-resolução dos artefatos da inversão sísmica por meio de um modelo de redes neurais convolucionais.</a:t>
            </a:r>
            <a:endParaRPr b="0" lang="en-US" sz="16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382" name="CustomShape 3"/>
          <p:cNvSpPr/>
          <p:nvPr/>
        </p:nvSpPr>
        <p:spPr>
          <a:xfrm>
            <a:off x="2589120" y="3535920"/>
            <a:ext cx="8915040" cy="3321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rmAutofit/>
          </a:bodyPr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0" lang="pt-BR" sz="1800" spc="-1" strike="noStrike">
                <a:solidFill>
                  <a:srgbClr val="404040"/>
                </a:solidFill>
                <a:latin typeface="Century Gothic"/>
              </a:rPr>
              <a:t>Objetivos Específicos:</a:t>
            </a:r>
            <a:endParaRPr b="0" lang="pt-BR" sz="1800" spc="-1" strike="noStrike">
              <a:latin typeface="Arial"/>
            </a:endParaRPr>
          </a:p>
          <a:p>
            <a:pPr lvl="1" marL="743040" indent="-285480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0" lang="pt-BR" sz="1600" spc="-1" strike="noStrike">
                <a:solidFill>
                  <a:srgbClr val="404040"/>
                </a:solidFill>
                <a:latin typeface="Century Gothic"/>
              </a:rPr>
              <a:t>Conceber um modelo de rede neural convolucional para super-resolução de imagens de inversão. </a:t>
            </a:r>
            <a:endParaRPr b="0" lang="pt-BR" sz="1600" spc="-1" strike="noStrike">
              <a:latin typeface="Arial"/>
            </a:endParaRPr>
          </a:p>
          <a:p>
            <a:pPr lvl="1" marL="743040" indent="-285480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0" lang="pt-BR" sz="1600" spc="-1" strike="noStrike">
                <a:solidFill>
                  <a:srgbClr val="404040"/>
                </a:solidFill>
                <a:latin typeface="Century Gothic"/>
              </a:rPr>
              <a:t> </a:t>
            </a:r>
            <a:r>
              <a:rPr b="0" lang="pt-BR" sz="1600" spc="-1" strike="noStrike">
                <a:solidFill>
                  <a:srgbClr val="404040"/>
                </a:solidFill>
                <a:latin typeface="Century Gothic"/>
              </a:rPr>
              <a:t>Entender as abstrações em cada camada da rede neural.</a:t>
            </a:r>
            <a:endParaRPr b="0" lang="pt-BR" sz="1600" spc="-1" strike="noStrike">
              <a:latin typeface="Arial"/>
            </a:endParaRPr>
          </a:p>
          <a:p>
            <a:pPr lvl="1" marL="743040" indent="-285480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0" lang="pt-BR" sz="1600" spc="-1" strike="noStrike">
                <a:solidFill>
                  <a:srgbClr val="404040"/>
                </a:solidFill>
                <a:latin typeface="Century Gothic"/>
              </a:rPr>
              <a:t>Estudar o espectro de frequência das imagens pós-processadas com o modelo de rede convolucional.</a:t>
            </a:r>
            <a:endParaRPr b="0" lang="pt-BR" sz="1600" spc="-1" strike="noStrike">
              <a:latin typeface="Arial"/>
            </a:endParaRPr>
          </a:p>
          <a:p>
            <a:pPr lvl="1" marL="743040" indent="-285480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0" lang="pt-BR" sz="1600" spc="-1" strike="noStrike">
                <a:solidFill>
                  <a:srgbClr val="404040"/>
                </a:solidFill>
                <a:latin typeface="Century Gothic"/>
              </a:rPr>
              <a:t> </a:t>
            </a:r>
            <a:r>
              <a:rPr b="0" lang="pt-BR" sz="1600" spc="-1" strike="noStrike">
                <a:solidFill>
                  <a:srgbClr val="404040"/>
                </a:solidFill>
                <a:latin typeface="Century Gothic"/>
              </a:rPr>
              <a:t>Deﬁnir uma estratégia de aplicação do modelo para diferentes tipos de dados de inversão.</a:t>
            </a:r>
            <a:endParaRPr b="0" lang="pt-BR" sz="1600" spc="-1" strike="noStrike">
              <a:latin typeface="Arial"/>
            </a:endParaRPr>
          </a:p>
          <a:p>
            <a:pPr lvl="1" marL="743040" indent="-285480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0" lang="pt-BR" sz="1600" spc="-1" strike="noStrike">
                <a:solidFill>
                  <a:srgbClr val="404040"/>
                </a:solidFill>
                <a:latin typeface="Century Gothic"/>
              </a:rPr>
              <a:t>Estudo de incerteza do processo de super-resolução.</a:t>
            </a:r>
            <a:endParaRPr b="0" lang="pt-BR" sz="1600" spc="-1" strike="noStrike">
              <a:latin typeface="Arial"/>
            </a:endParaRPr>
          </a:p>
        </p:txBody>
      </p:sp>
    </p:spTree>
  </p:cSld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TextShape 1"/>
          <p:cNvSpPr txBox="1"/>
          <p:nvPr/>
        </p:nvSpPr>
        <p:spPr>
          <a:xfrm>
            <a:off x="2593080" y="624240"/>
            <a:ext cx="8911440" cy="128052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262626"/>
                </a:solidFill>
                <a:latin typeface="Century Gothic"/>
              </a:rPr>
              <a:t>Roteiro</a:t>
            </a:r>
            <a:endParaRPr b="0" lang="en-US" sz="36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277" name="TextShape 2"/>
          <p:cNvSpPr txBox="1"/>
          <p:nvPr/>
        </p:nvSpPr>
        <p:spPr>
          <a:xfrm>
            <a:off x="2589120" y="1905120"/>
            <a:ext cx="8915040" cy="400572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0" lang="en-US" sz="3100" spc="-1" strike="noStrike">
                <a:solidFill>
                  <a:srgbClr val="404040"/>
                </a:solidFill>
                <a:latin typeface="Century Gothic"/>
              </a:rPr>
              <a:t>Introdução</a:t>
            </a:r>
            <a:endParaRPr b="0" lang="en-US" sz="3100" spc="-1" strike="noStrike">
              <a:solidFill>
                <a:srgbClr val="404040"/>
              </a:solidFill>
              <a:latin typeface="Century Gothic"/>
            </a:endParaRPr>
          </a:p>
          <a:p>
            <a:pPr lvl="1" marL="743040" indent="-285480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0" lang="en-US" sz="3200" spc="-1" strike="noStrike">
                <a:solidFill>
                  <a:srgbClr val="404040"/>
                </a:solidFill>
                <a:latin typeface="Century Gothic"/>
              </a:rPr>
              <a:t>Inversão Sísmica</a:t>
            </a:r>
            <a:endParaRPr b="0" lang="en-US" sz="3200" spc="-1" strike="noStrike">
              <a:solidFill>
                <a:srgbClr val="404040"/>
              </a:solidFill>
              <a:latin typeface="Century Gothic"/>
            </a:endParaRPr>
          </a:p>
          <a:p>
            <a:pPr lvl="1" marL="743040" indent="-285480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0" lang="en-US" sz="3200" spc="-1" strike="noStrike">
                <a:solidFill>
                  <a:srgbClr val="404040"/>
                </a:solidFill>
                <a:latin typeface="Century Gothic"/>
              </a:rPr>
              <a:t>Redes Neurais Convolucionais</a:t>
            </a:r>
            <a:endParaRPr b="0" lang="en-US" sz="3200" spc="-1" strike="noStrike">
              <a:solidFill>
                <a:srgbClr val="404040"/>
              </a:solidFill>
              <a:latin typeface="Century Gothic"/>
            </a:endParaRPr>
          </a:p>
          <a:p>
            <a:pPr lvl="1" marL="743040" indent="-285480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0" lang="en-US" sz="3200" spc="-1" strike="noStrike">
                <a:solidFill>
                  <a:srgbClr val="404040"/>
                </a:solidFill>
                <a:latin typeface="Century Gothic"/>
              </a:rPr>
              <a:t>Super-resolução</a:t>
            </a:r>
            <a:endParaRPr b="0" lang="en-US" sz="3200" spc="-1" strike="noStrike">
              <a:solidFill>
                <a:srgbClr val="404040"/>
              </a:solidFill>
              <a:latin typeface="Century Gothic"/>
            </a:endParaRPr>
          </a:p>
          <a:p>
            <a:pPr lvl="1" marL="743040" indent="-285480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0" lang="en-US" sz="3200" spc="-1" strike="noStrike">
                <a:solidFill>
                  <a:srgbClr val="404040"/>
                </a:solidFill>
                <a:latin typeface="Century Gothic"/>
              </a:rPr>
              <a:t>Hipótese</a:t>
            </a:r>
            <a:endParaRPr b="0" lang="en-US" sz="3200" spc="-1" strike="noStrike">
              <a:solidFill>
                <a:srgbClr val="404040"/>
              </a:solidFill>
              <a:latin typeface="Century Gothic"/>
            </a:endParaRPr>
          </a:p>
          <a:p>
            <a:pPr lvl="1" marL="743040" indent="-285480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0" lang="en-US" sz="3200" spc="-1" strike="noStrike">
                <a:solidFill>
                  <a:srgbClr val="404040"/>
                </a:solidFill>
                <a:latin typeface="Century Gothic"/>
              </a:rPr>
              <a:t>Objetivos</a:t>
            </a:r>
            <a:endParaRPr b="0" lang="en-US" sz="3200" spc="-1" strike="noStrike">
              <a:solidFill>
                <a:srgbClr val="404040"/>
              </a:solid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0" lang="en-US" sz="3000" spc="-1" strike="noStrike">
                <a:solidFill>
                  <a:srgbClr val="404040"/>
                </a:solidFill>
                <a:latin typeface="Century Gothic"/>
              </a:rPr>
              <a:t>Inversão </a:t>
            </a:r>
            <a:r>
              <a:rPr b="0" i="1" lang="en-US" sz="3000" spc="-1" strike="noStrike">
                <a:solidFill>
                  <a:srgbClr val="404040"/>
                </a:solidFill>
                <a:latin typeface="Century Gothic"/>
              </a:rPr>
              <a:t>Maximum a Posteriori </a:t>
            </a:r>
            <a:r>
              <a:rPr b="0" lang="en-US" sz="3000" spc="-1" strike="noStrike">
                <a:solidFill>
                  <a:srgbClr val="404040"/>
                </a:solidFill>
                <a:latin typeface="Century Gothic"/>
              </a:rPr>
              <a:t>(MAP)</a:t>
            </a:r>
            <a:endParaRPr b="0" lang="en-US" sz="3000" spc="-1" strike="noStrike">
              <a:solidFill>
                <a:srgbClr val="404040"/>
              </a:solid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0" lang="en-US" sz="3000" spc="-1" strike="noStrike">
                <a:solidFill>
                  <a:srgbClr val="404040"/>
                </a:solidFill>
                <a:latin typeface="Century Gothic"/>
              </a:rPr>
              <a:t>Modelo de Rede Convolucional</a:t>
            </a:r>
            <a:endParaRPr b="0" lang="en-US" sz="3000" spc="-1" strike="noStrike">
              <a:solidFill>
                <a:srgbClr val="404040"/>
              </a:solid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0" lang="en-US" sz="3000" spc="-1" strike="noStrike">
                <a:solidFill>
                  <a:srgbClr val="404040"/>
                </a:solidFill>
                <a:latin typeface="Century Gothic"/>
              </a:rPr>
              <a:t>Resultados Preliminares</a:t>
            </a:r>
            <a:endParaRPr b="0" lang="en-US" sz="3000" spc="-1" strike="noStrike">
              <a:solidFill>
                <a:srgbClr val="404040"/>
              </a:solid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0" lang="en-US" sz="3000" spc="-1" strike="noStrike">
                <a:solidFill>
                  <a:srgbClr val="404040"/>
                </a:solidFill>
                <a:latin typeface="Century Gothic"/>
              </a:rPr>
              <a:t>Próximos passos</a:t>
            </a:r>
            <a:endParaRPr b="0" lang="en-US" sz="3000" spc="-1" strike="noStrike">
              <a:solidFill>
                <a:srgbClr val="404040"/>
              </a:solid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0" lang="en-US" sz="3000" spc="-1" strike="noStrike">
                <a:solidFill>
                  <a:srgbClr val="404040"/>
                </a:solidFill>
                <a:latin typeface="Century Gothic"/>
              </a:rPr>
              <a:t>Referências</a:t>
            </a:r>
            <a:endParaRPr b="0" lang="en-US" sz="30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TextShape 1"/>
          <p:cNvSpPr txBox="1"/>
          <p:nvPr/>
        </p:nvSpPr>
        <p:spPr>
          <a:xfrm>
            <a:off x="2593080" y="624240"/>
            <a:ext cx="8911440" cy="128052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6aac91"/>
                </a:solidFill>
                <a:latin typeface="Century Gothic"/>
              </a:rPr>
              <a:t>Modelo de Rede Neural Convolucional para Super-resolução Pós-inversão Sísmica</a:t>
            </a:r>
            <a:endParaRPr b="0" lang="en-US" sz="24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384" name="TextShape 2"/>
          <p:cNvSpPr txBox="1"/>
          <p:nvPr/>
        </p:nvSpPr>
        <p:spPr>
          <a:xfrm>
            <a:off x="2589120" y="2133720"/>
            <a:ext cx="8915040" cy="377712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0" lang="en-US" sz="1800" spc="-1" strike="noStrike">
                <a:solidFill>
                  <a:srgbClr val="6aac91"/>
                </a:solidFill>
                <a:latin typeface="Century Gothic"/>
              </a:rPr>
              <a:t>Introdução</a:t>
            </a: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pPr lvl="1" marL="743040" indent="-285480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0" lang="en-US" sz="1600" spc="-1" strike="noStrike">
                <a:solidFill>
                  <a:srgbClr val="6aac91"/>
                </a:solidFill>
                <a:latin typeface="Century Gothic"/>
              </a:rPr>
              <a:t>Inversão Sísmica</a:t>
            </a:r>
            <a:endParaRPr b="0" lang="en-US" sz="1600" spc="-1" strike="noStrike">
              <a:solidFill>
                <a:srgbClr val="404040"/>
              </a:solidFill>
              <a:latin typeface="Century Gothic"/>
            </a:endParaRPr>
          </a:p>
          <a:p>
            <a:pPr lvl="1" marL="743040" indent="-285480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0" lang="en-US" sz="1600" spc="-1" strike="noStrike">
                <a:solidFill>
                  <a:srgbClr val="6aac91"/>
                </a:solidFill>
                <a:latin typeface="Century Gothic"/>
              </a:rPr>
              <a:t>Redes Neurais Convolucionais</a:t>
            </a:r>
            <a:endParaRPr b="0" lang="en-US" sz="1600" spc="-1" strike="noStrike">
              <a:solidFill>
                <a:srgbClr val="404040"/>
              </a:solidFill>
              <a:latin typeface="Century Gothic"/>
            </a:endParaRPr>
          </a:p>
          <a:p>
            <a:pPr lvl="1" marL="743040" indent="-285480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0" lang="en-US" sz="1600" spc="-1" strike="noStrike">
                <a:solidFill>
                  <a:srgbClr val="6aac91"/>
                </a:solidFill>
                <a:latin typeface="Century Gothic"/>
              </a:rPr>
              <a:t>Super-resolução</a:t>
            </a:r>
            <a:endParaRPr b="0" lang="en-US" sz="1600" spc="-1" strike="noStrike">
              <a:solidFill>
                <a:srgbClr val="404040"/>
              </a:solidFill>
              <a:latin typeface="Century Gothic"/>
            </a:endParaRPr>
          </a:p>
          <a:p>
            <a:pPr lvl="1" marL="743040" indent="-285480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0" lang="en-US" sz="1600" spc="-1" strike="noStrike">
                <a:solidFill>
                  <a:srgbClr val="6aac91"/>
                </a:solidFill>
                <a:latin typeface="Century Gothic"/>
              </a:rPr>
              <a:t>Objetivos</a:t>
            </a:r>
            <a:endParaRPr b="0" lang="en-US" sz="1600" spc="-1" strike="noStrike">
              <a:solidFill>
                <a:srgbClr val="404040"/>
              </a:solidFill>
              <a:latin typeface="Century Gothic"/>
            </a:endParaRPr>
          </a:p>
          <a:p>
            <a:pPr lvl="1" marL="743040" indent="-285480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0" lang="en-US" sz="1600" spc="-1" strike="noStrike">
                <a:solidFill>
                  <a:srgbClr val="6aac91"/>
                </a:solidFill>
                <a:latin typeface="Century Gothic"/>
              </a:rPr>
              <a:t>Hipótese</a:t>
            </a:r>
            <a:endParaRPr b="0" lang="en-US" sz="1600" spc="-1" strike="noStrike">
              <a:solidFill>
                <a:srgbClr val="404040"/>
              </a:solid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0" lang="en-US" sz="1800" spc="-1" strike="noStrike">
                <a:solidFill>
                  <a:srgbClr val="404040"/>
                </a:solidFill>
                <a:latin typeface="Century Gothic"/>
              </a:rPr>
              <a:t>Inversão </a:t>
            </a:r>
            <a:r>
              <a:rPr b="0" i="1" lang="en-US" sz="1800" spc="-1" strike="noStrike">
                <a:solidFill>
                  <a:srgbClr val="404040"/>
                </a:solidFill>
                <a:latin typeface="Century Gothic"/>
              </a:rPr>
              <a:t>Maximum a Posteriori </a:t>
            </a:r>
            <a:r>
              <a:rPr b="0" lang="en-US" sz="1800" spc="-1" strike="noStrike">
                <a:solidFill>
                  <a:srgbClr val="404040"/>
                </a:solidFill>
                <a:latin typeface="Century Gothic"/>
              </a:rPr>
              <a:t>(MAP)</a:t>
            </a: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0" lang="en-US" sz="1800" spc="-1" strike="noStrike">
                <a:solidFill>
                  <a:srgbClr val="6aac91"/>
                </a:solidFill>
                <a:latin typeface="Century Gothic"/>
              </a:rPr>
              <a:t>Modelo de Rede Convolucional</a:t>
            </a: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0" lang="en-US" sz="1800" spc="-1" strike="noStrike">
                <a:solidFill>
                  <a:srgbClr val="6aac91"/>
                </a:solidFill>
                <a:latin typeface="Century Gothic"/>
              </a:rPr>
              <a:t>Resultados Preliminares</a:t>
            </a: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0" lang="en-US" sz="1800" spc="-1" strike="noStrike">
                <a:solidFill>
                  <a:srgbClr val="6aac91"/>
                </a:solidFill>
                <a:latin typeface="Century Gothic"/>
              </a:rPr>
              <a:t>Próximos passos</a:t>
            </a: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0" lang="en-US" sz="1800" spc="-1" strike="noStrike">
                <a:solidFill>
                  <a:srgbClr val="6aac91"/>
                </a:solidFill>
                <a:latin typeface="Century Gothic"/>
              </a:rPr>
              <a:t>Referências</a:t>
            </a: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TextShape 1"/>
          <p:cNvSpPr txBox="1"/>
          <p:nvPr/>
        </p:nvSpPr>
        <p:spPr>
          <a:xfrm>
            <a:off x="2593080" y="624240"/>
            <a:ext cx="8911440" cy="128052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262626"/>
                </a:solidFill>
                <a:latin typeface="Century Gothic"/>
              </a:rPr>
              <a:t>Inversão </a:t>
            </a:r>
            <a:r>
              <a:rPr b="0" i="1" lang="en-US" sz="3600" spc="-1" strike="noStrike">
                <a:solidFill>
                  <a:srgbClr val="262626"/>
                </a:solidFill>
                <a:latin typeface="Century Gothic"/>
              </a:rPr>
              <a:t>Maximum a Posteriori </a:t>
            </a:r>
            <a:r>
              <a:rPr b="0" lang="en-US" sz="3600" spc="-1" strike="noStrike">
                <a:solidFill>
                  <a:srgbClr val="262626"/>
                </a:solidFill>
                <a:latin typeface="Century Gothic"/>
              </a:rPr>
              <a:t>(MAP)</a:t>
            </a:r>
            <a:br/>
            <a:r>
              <a:rPr b="0" i="1" lang="en-US" sz="1800" spc="-1" strike="noStrike">
                <a:solidFill>
                  <a:srgbClr val="262626"/>
                </a:solidFill>
                <a:latin typeface="Century Gothic"/>
              </a:rPr>
              <a:t>(Bulande e Omre,2003; Figueiredo et al.,2014)</a:t>
            </a:r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386" name="TextShape 2"/>
          <p:cNvSpPr txBox="1"/>
          <p:nvPr/>
        </p:nvSpPr>
        <p:spPr>
          <a:xfrm>
            <a:off x="2518200" y="1905120"/>
            <a:ext cx="8915040" cy="377712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0" lang="en-US" sz="1900" spc="-1" strike="noStrike">
                <a:solidFill>
                  <a:srgbClr val="404040"/>
                </a:solidFill>
                <a:latin typeface="Century Gothic"/>
              </a:rPr>
              <a:t>Relação entre modelo e dados</a:t>
            </a:r>
            <a:endParaRPr b="0" lang="en-US" sz="1900" spc="-1" strike="noStrike">
              <a:solidFill>
                <a:srgbClr val="404040"/>
              </a:solidFill>
              <a:latin typeface="Century Gothic"/>
            </a:endParaRPr>
          </a:p>
          <a:p>
            <a:endParaRPr b="0" lang="en-US" sz="1900" spc="-1" strike="noStrike">
              <a:solidFill>
                <a:srgbClr val="404040"/>
              </a:solidFill>
              <a:latin typeface="Century Gothic"/>
            </a:endParaRPr>
          </a:p>
          <a:p>
            <a:pPr marL="457200" algn="ctr">
              <a:spcBef>
                <a:spcPts val="1001"/>
              </a:spcBef>
            </a:pPr>
            <a:endParaRPr b="0" lang="en-US" sz="1900" spc="-1" strike="noStrike">
              <a:solidFill>
                <a:srgbClr val="404040"/>
              </a:solidFill>
              <a:latin typeface="Century Gothic"/>
            </a:endParaRPr>
          </a:p>
          <a:p>
            <a:pPr marL="457200" algn="ctr">
              <a:spcBef>
                <a:spcPts val="1001"/>
              </a:spcBef>
            </a:pPr>
            <a:endParaRPr b="0" lang="en-US" sz="1900" spc="-1" strike="noStrike">
              <a:solidFill>
                <a:srgbClr val="404040"/>
              </a:solid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0" lang="en-US" sz="1900" spc="-1" strike="noStrike">
                <a:solidFill>
                  <a:srgbClr val="404040"/>
                </a:solidFill>
                <a:latin typeface="Century Gothic"/>
              </a:rPr>
              <a:t>Discretização do Modelo Convolucional</a:t>
            </a:r>
            <a:endParaRPr b="0" lang="en-US" sz="1900" spc="-1" strike="noStrike">
              <a:solidFill>
                <a:srgbClr val="404040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1900" spc="-1" strike="noStrike">
              <a:solidFill>
                <a:srgbClr val="404040"/>
              </a:solidFill>
              <a:latin typeface="Century Gothic"/>
            </a:endParaRPr>
          </a:p>
          <a:p>
            <a:pPr algn="ctr">
              <a:spcBef>
                <a:spcPts val="1001"/>
              </a:spcBef>
            </a:pPr>
            <a:r>
              <a:rPr b="0" lang="en-US" sz="3600" spc="-1" strike="noStrike">
                <a:solidFill>
                  <a:srgbClr val="404040"/>
                </a:solidFill>
                <a:latin typeface="Century Gothic"/>
              </a:rPr>
              <a:t> </a:t>
            </a:r>
            <a:endParaRPr b="0" lang="en-US" sz="36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387" name="TextShape 3"/>
          <p:cNvSpPr txBox="1"/>
          <p:nvPr/>
        </p:nvSpPr>
        <p:spPr>
          <a:xfrm>
            <a:off x="2518200" y="1905120"/>
            <a:ext cx="8915040" cy="3777120"/>
          </a:xfrm>
          <a:prstGeom prst="rect">
            <a:avLst/>
          </a:prstGeom>
          <a:blipFill>
            <a:blip r:embed="rId1"/>
            <a:stretch>
              <a:fillRect/>
            </a:stretch>
          </a:blipFill>
          <a:ln>
            <a:noFill/>
          </a:ln>
        </p:spPr>
        <p:txBody>
          <a:bodyPr/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0" lang="en-US" sz="1800" spc="-1" strike="noStrike">
                <a:latin typeface="Century Gothic"/>
              </a:rPr>
              <a:t> </a:t>
            </a: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  <p:timing>
    <p:tnLst>
      <p:par>
        <p:cTn id="206" dur="indefinite" restart="never" nodeType="tmRoot">
          <p:childTnLst>
            <p:seq>
              <p:cTn id="207" dur="indefinite" nodeType="mainSeq">
                <p:childTnLst>
                  <p:par>
                    <p:cTn id="208" fill="hold">
                      <p:stCondLst>
                        <p:cond delay="indefinite"/>
                      </p:stCondLst>
                      <p:childTnLst>
                        <p:par>
                          <p:cTn id="209" fill="hold">
                            <p:stCondLst>
                              <p:cond delay="0"/>
                            </p:stCondLst>
                            <p:childTnLst>
                              <p:par>
                                <p:cTn id="210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2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TextShape 1"/>
          <p:cNvSpPr txBox="1"/>
          <p:nvPr/>
        </p:nvSpPr>
        <p:spPr>
          <a:xfrm>
            <a:off x="2593080" y="624240"/>
            <a:ext cx="8911440" cy="128052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262626"/>
                </a:solidFill>
                <a:latin typeface="Century Gothic"/>
              </a:rPr>
              <a:t>Inversão </a:t>
            </a:r>
            <a:r>
              <a:rPr b="0" i="1" lang="en-US" sz="3600" spc="-1" strike="noStrike">
                <a:solidFill>
                  <a:srgbClr val="262626"/>
                </a:solidFill>
                <a:latin typeface="Century Gothic"/>
              </a:rPr>
              <a:t>Maximum a Posteriori </a:t>
            </a:r>
            <a:r>
              <a:rPr b="0" lang="en-US" sz="3600" spc="-1" strike="noStrike">
                <a:solidFill>
                  <a:srgbClr val="262626"/>
                </a:solidFill>
                <a:latin typeface="Century Gothic"/>
              </a:rPr>
              <a:t>(MAP)</a:t>
            </a:r>
            <a:br/>
            <a:r>
              <a:rPr b="0" i="1" lang="en-US" sz="1800" spc="-1" strike="noStrike">
                <a:solidFill>
                  <a:srgbClr val="262626"/>
                </a:solidFill>
                <a:latin typeface="Century Gothic"/>
              </a:rPr>
              <a:t>(Bulande e Omre,2003; Figueiredo et al.,2014)</a:t>
            </a:r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389" name="TextShape 2"/>
          <p:cNvSpPr txBox="1"/>
          <p:nvPr/>
        </p:nvSpPr>
        <p:spPr>
          <a:xfrm>
            <a:off x="2593080" y="2568240"/>
            <a:ext cx="4342680" cy="40964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0" lang="en-US" sz="1800" spc="-1" strike="noStrike">
                <a:solidFill>
                  <a:srgbClr val="404040"/>
                </a:solidFill>
                <a:latin typeface="Century Gothic"/>
              </a:rPr>
              <a:t>Linearização:</a:t>
            </a: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390" name="TextShape 3"/>
          <p:cNvSpPr txBox="1"/>
          <p:nvPr/>
        </p:nvSpPr>
        <p:spPr>
          <a:xfrm>
            <a:off x="2593080" y="2568240"/>
            <a:ext cx="4342680" cy="4096440"/>
          </a:xfrm>
          <a:prstGeom prst="rect">
            <a:avLst/>
          </a:prstGeom>
          <a:blipFill>
            <a:blip r:embed="rId1"/>
            <a:stretch>
              <a:fillRect/>
            </a:stretch>
          </a:blipFill>
          <a:ln>
            <a:noFill/>
          </a:ln>
        </p:spPr>
        <p:txBody>
          <a:bodyPr/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0" lang="en-US" sz="1800" spc="-1" strike="noStrike">
                <a:latin typeface="Century Gothic"/>
              </a:rPr>
              <a:t> </a:t>
            </a: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391" name="TextShape 4"/>
          <p:cNvSpPr txBox="1"/>
          <p:nvPr/>
        </p:nvSpPr>
        <p:spPr>
          <a:xfrm>
            <a:off x="7959600" y="2568240"/>
            <a:ext cx="4338360" cy="431208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0" lang="en-US" sz="1800" spc="-1" strike="noStrike">
                <a:solidFill>
                  <a:srgbClr val="404040"/>
                </a:solidFill>
                <a:latin typeface="Century Gothic"/>
              </a:rPr>
              <a:t>Inversão Linear:</a:t>
            </a: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392" name="TextShape 5"/>
          <p:cNvSpPr txBox="1"/>
          <p:nvPr/>
        </p:nvSpPr>
        <p:spPr>
          <a:xfrm>
            <a:off x="7959600" y="2568240"/>
            <a:ext cx="4338360" cy="431208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txBody>
          <a:bodyPr/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0" lang="en-US" sz="1800" spc="-1" strike="noStrike">
                <a:latin typeface="Century Gothic"/>
              </a:rPr>
              <a:t> </a:t>
            </a: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393" name="CustomShape 6"/>
          <p:cNvSpPr/>
          <p:nvPr/>
        </p:nvSpPr>
        <p:spPr>
          <a:xfrm>
            <a:off x="4385520" y="4724280"/>
            <a:ext cx="568440" cy="57888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a53010"/>
          </a:solidFill>
          <a:ln w="15840">
            <a:solidFill>
              <a:srgbClr val="7a230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4" name="CustomShape 7"/>
          <p:cNvSpPr/>
          <p:nvPr/>
        </p:nvSpPr>
        <p:spPr>
          <a:xfrm>
            <a:off x="9331200" y="4724280"/>
            <a:ext cx="568440" cy="57888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a53010"/>
          </a:solidFill>
          <a:ln w="15840">
            <a:solidFill>
              <a:srgbClr val="7a230b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214" dur="indefinite" restart="never" nodeType="tmRoot">
          <p:childTnLst>
            <p:seq>
              <p:cTn id="215" dur="indefinite" nodeType="mainSeq">
                <p:childTnLst>
                  <p:par>
                    <p:cTn id="216" fill="hold">
                      <p:stCondLst>
                        <p:cond delay="indefinite"/>
                      </p:stCondLst>
                      <p:childTnLst>
                        <p:par>
                          <p:cTn id="217" fill="hold">
                            <p:stCondLst>
                              <p:cond delay="0"/>
                            </p:stCondLst>
                            <p:childTnLst>
                              <p:par>
                                <p:cTn id="218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0" fill="hold">
                      <p:stCondLst>
                        <p:cond delay="indefinite"/>
                      </p:stCondLst>
                      <p:childTnLst>
                        <p:par>
                          <p:cTn id="221" fill="hold">
                            <p:stCondLst>
                              <p:cond delay="0"/>
                            </p:stCondLst>
                            <p:childTnLst>
                              <p:par>
                                <p:cTn id="222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>
                                            <p:txEl>
                                              <p:p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4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6" fill="hold">
                      <p:stCondLst>
                        <p:cond delay="indefinite"/>
                      </p:stCondLst>
                      <p:childTnLst>
                        <p:par>
                          <p:cTn id="227" fill="hold">
                            <p:stCondLst>
                              <p:cond delay="0"/>
                            </p:stCondLst>
                            <p:childTnLst>
                              <p:par>
                                <p:cTn id="228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0" fill="hold">
                      <p:stCondLst>
                        <p:cond delay="indefinite"/>
                      </p:stCondLst>
                      <p:childTnLst>
                        <p:par>
                          <p:cTn id="231" fill="hold">
                            <p:stCondLst>
                              <p:cond delay="0"/>
                            </p:stCondLst>
                            <p:childTnLst>
                              <p:par>
                                <p:cTn id="232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4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TextShape 1"/>
          <p:cNvSpPr txBox="1"/>
          <p:nvPr/>
        </p:nvSpPr>
        <p:spPr>
          <a:xfrm>
            <a:off x="2593080" y="624240"/>
            <a:ext cx="8911440" cy="128052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262626"/>
                </a:solidFill>
                <a:latin typeface="Century Gothic"/>
              </a:rPr>
              <a:t>Inversão </a:t>
            </a:r>
            <a:r>
              <a:rPr b="0" i="1" lang="en-US" sz="3600" spc="-1" strike="noStrike">
                <a:solidFill>
                  <a:srgbClr val="262626"/>
                </a:solidFill>
                <a:latin typeface="Century Gothic"/>
              </a:rPr>
              <a:t>Maximum a Posteriori </a:t>
            </a:r>
            <a:r>
              <a:rPr b="0" lang="en-US" sz="3600" spc="-1" strike="noStrike">
                <a:solidFill>
                  <a:srgbClr val="262626"/>
                </a:solidFill>
                <a:latin typeface="Century Gothic"/>
              </a:rPr>
              <a:t>(MAP)</a:t>
            </a:r>
            <a:br/>
            <a:r>
              <a:rPr b="0" i="1" lang="en-US" sz="1800" spc="-1" strike="noStrike">
                <a:solidFill>
                  <a:srgbClr val="262626"/>
                </a:solidFill>
                <a:latin typeface="Century Gothic"/>
              </a:rPr>
              <a:t>(Buland e Omre,2003; Figueiredo et al.,2014)</a:t>
            </a:r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396" name="TextShape 2"/>
          <p:cNvSpPr txBox="1"/>
          <p:nvPr/>
        </p:nvSpPr>
        <p:spPr>
          <a:xfrm>
            <a:off x="2593080" y="3322440"/>
            <a:ext cx="8925120" cy="321012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0" lang="en-US" sz="1800" spc="-1" strike="noStrike">
                <a:solidFill>
                  <a:srgbClr val="404040"/>
                </a:solidFill>
                <a:latin typeface="Century Gothic"/>
              </a:rPr>
              <a:t>Representação Probabilística:</a:t>
            </a: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397" name="TextShape 3"/>
          <p:cNvSpPr txBox="1"/>
          <p:nvPr/>
        </p:nvSpPr>
        <p:spPr>
          <a:xfrm>
            <a:off x="2593080" y="3322440"/>
            <a:ext cx="8925120" cy="3210120"/>
          </a:xfrm>
          <a:prstGeom prst="rect">
            <a:avLst/>
          </a:prstGeom>
          <a:blipFill>
            <a:blip r:embed="rId1"/>
            <a:stretch>
              <a:fillRect/>
            </a:stretch>
          </a:blipFill>
          <a:ln>
            <a:noFill/>
          </a:ln>
        </p:spPr>
        <p:txBody>
          <a:bodyPr/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0" lang="en-US" sz="1800" spc="-1" strike="noStrike">
                <a:latin typeface="Century Gothic"/>
              </a:rPr>
              <a:t> </a:t>
            </a: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mc:AlternateContent>
        <mc:Choice xmlns:a14="http://schemas.microsoft.com/office/drawing/2010/main" Requires="a14">
          <p:sp>
            <p:nvSpPr>
              <p:cNvPr id="398" name="Formula 4"/>
              <p:cNvSpPr txBox="1"/>
              <p:nvPr/>
            </p:nvSpPr>
            <p:spPr>
              <a:xfrm>
                <a:off x="3332520" y="2115360"/>
                <a:ext cx="5272560" cy="64584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d</m:t>
                    </m:r>
                    <m:r>
                      <m:t xml:space="preserve">=</m:t>
                    </m:r>
                    <m:r>
                      <m:t xml:space="preserve">Gm</m:t>
                    </m:r>
                    <m:r>
                      <m:t xml:space="preserve">+</m:t>
                    </m:r>
                    <m:r>
                      <m:t xml:space="preserve">e</m:t>
                    </m:r>
                  </m:oMath>
                </a14:m>
              </a:p>
            </p:txBody>
          </p:sp>
        </mc:Choice>
        <mc:Fallback/>
      </mc:AlternateContent>
      <p:sp>
        <p:nvSpPr>
          <p:cNvPr id="399" name="CustomShape 5"/>
          <p:cNvSpPr/>
          <p:nvPr/>
        </p:nvSpPr>
        <p:spPr>
          <a:xfrm>
            <a:off x="3332520" y="2115360"/>
            <a:ext cx="5272560" cy="64584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pt-BR" sz="1800" spc="-1" strike="noStrike">
                <a:latin typeface="Century Gothic"/>
              </a:rPr>
              <a:t> 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400" name="CustomShape 6"/>
          <p:cNvSpPr/>
          <p:nvPr/>
        </p:nvSpPr>
        <p:spPr>
          <a:xfrm>
            <a:off x="6952320" y="5045760"/>
            <a:ext cx="626400" cy="670320"/>
          </a:xfrm>
          <a:prstGeom prst="ellipse">
            <a:avLst/>
          </a:prstGeom>
          <a:noFill/>
          <a:ln w="15840">
            <a:solidFill>
              <a:srgbClr val="7a230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1" name="CustomShape 7"/>
          <p:cNvSpPr/>
          <p:nvPr/>
        </p:nvSpPr>
        <p:spPr>
          <a:xfrm>
            <a:off x="7664040" y="5045760"/>
            <a:ext cx="678240" cy="670320"/>
          </a:xfrm>
          <a:prstGeom prst="ellipse">
            <a:avLst/>
          </a:prstGeom>
          <a:noFill/>
          <a:ln w="15840">
            <a:solidFill>
              <a:srgbClr val="7a230b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236" dur="indefinite" restart="never" nodeType="tmRoot">
          <p:childTnLst>
            <p:seq>
              <p:cTn id="237" dur="indefinite" nodeType="mainSeq">
                <p:childTnLst>
                  <p:par>
                    <p:cTn id="238" fill="hold">
                      <p:stCondLst>
                        <p:cond delay="indefinite"/>
                      </p:stCondLst>
                      <p:childTnLst>
                        <p:par>
                          <p:cTn id="239" fill="hold">
                            <p:stCondLst>
                              <p:cond delay="0"/>
                            </p:stCondLst>
                            <p:childTnLst>
                              <p:par>
                                <p:cTn id="240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2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TextShape 1"/>
          <p:cNvSpPr txBox="1"/>
          <p:nvPr/>
        </p:nvSpPr>
        <p:spPr>
          <a:xfrm>
            <a:off x="2593080" y="624240"/>
            <a:ext cx="8911440" cy="128052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262626"/>
                </a:solidFill>
                <a:latin typeface="Century Gothic"/>
              </a:rPr>
              <a:t>Introdução</a:t>
            </a:r>
            <a:endParaRPr b="0" lang="en-US" sz="3600" spc="-1" strike="noStrike">
              <a:solidFill>
                <a:srgbClr val="000000"/>
              </a:solidFill>
              <a:latin typeface="Century Gothic"/>
            </a:endParaRPr>
          </a:p>
        </p:txBody>
      </p:sp>
      <p:pic>
        <p:nvPicPr>
          <p:cNvPr id="403" name="Content Placeholder 3" descr=""/>
          <p:cNvPicPr/>
          <p:nvPr/>
        </p:nvPicPr>
        <p:blipFill>
          <a:blip r:embed="rId1"/>
          <a:stretch/>
        </p:blipFill>
        <p:spPr>
          <a:xfrm>
            <a:off x="3300480" y="4792680"/>
            <a:ext cx="5104080" cy="1699200"/>
          </a:xfrm>
          <a:prstGeom prst="rect">
            <a:avLst/>
          </a:prstGeom>
          <a:ln>
            <a:noFill/>
          </a:ln>
        </p:spPr>
      </p:pic>
      <p:sp>
        <p:nvSpPr>
          <p:cNvPr id="404" name="CustomShape 2"/>
          <p:cNvSpPr/>
          <p:nvPr/>
        </p:nvSpPr>
        <p:spPr>
          <a:xfrm>
            <a:off x="2589120" y="2136960"/>
            <a:ext cx="4813200" cy="2768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rmAutofit/>
          </a:bodyPr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0" lang="pt-BR" sz="1800" spc="-1" strike="noStrike">
                <a:solidFill>
                  <a:srgbClr val="404040"/>
                </a:solidFill>
                <a:latin typeface="Century Gothic"/>
              </a:rPr>
              <a:t>Redes Neurais Convolucionais</a:t>
            </a:r>
            <a:endParaRPr b="0" lang="pt-BR" sz="1800" spc="-1" strike="noStrike">
              <a:latin typeface="Arial"/>
            </a:endParaRPr>
          </a:p>
          <a:p>
            <a:pPr lvl="1" marL="743040" indent="-285480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0" lang="pt-BR" sz="1600" spc="-1" strike="noStrike">
                <a:solidFill>
                  <a:srgbClr val="bfbfbf"/>
                </a:solidFill>
                <a:latin typeface="Century Gothic"/>
              </a:rPr>
              <a:t>Estrutura da rede neural convolucional</a:t>
            </a:r>
            <a:endParaRPr b="0" lang="pt-BR" sz="1600" spc="-1" strike="noStrike">
              <a:latin typeface="Arial"/>
            </a:endParaRPr>
          </a:p>
          <a:p>
            <a:pPr lvl="1" marL="743040" indent="-285480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0" lang="pt-BR" sz="1600" spc="-1" strike="noStrike">
                <a:solidFill>
                  <a:srgbClr val="bfbfbf"/>
                </a:solidFill>
                <a:latin typeface="Century Gothic"/>
              </a:rPr>
              <a:t>Convolução</a:t>
            </a:r>
            <a:endParaRPr b="0" lang="pt-BR" sz="1600" spc="-1" strike="noStrike">
              <a:latin typeface="Arial"/>
            </a:endParaRPr>
          </a:p>
          <a:p>
            <a:pPr lvl="1" marL="743040" indent="-285480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0" lang="pt-BR" sz="1600" spc="-1" strike="noStrike">
                <a:solidFill>
                  <a:srgbClr val="bfbfbf"/>
                </a:solidFill>
                <a:latin typeface="Century Gothic"/>
              </a:rPr>
              <a:t>Filtros</a:t>
            </a:r>
            <a:endParaRPr b="0" lang="pt-BR" sz="1600" spc="-1" strike="noStrike">
              <a:latin typeface="Arial"/>
            </a:endParaRPr>
          </a:p>
          <a:p>
            <a:pPr lvl="1" marL="743040" indent="-285480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0" lang="pt-BR" sz="1600" spc="-1" strike="noStrike">
                <a:solidFill>
                  <a:srgbClr val="bfbfbf"/>
                </a:solidFill>
                <a:latin typeface="Century Gothic"/>
              </a:rPr>
              <a:t>Camada Convolucional</a:t>
            </a:r>
            <a:endParaRPr b="0" lang="pt-BR" sz="1600" spc="-1" strike="noStrike">
              <a:latin typeface="Arial"/>
            </a:endParaRPr>
          </a:p>
          <a:p>
            <a:pPr lvl="1" marL="743040" indent="-285480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0" lang="pt-BR" sz="1600" spc="-1" strike="noStrike">
                <a:solidFill>
                  <a:srgbClr val="404040"/>
                </a:solidFill>
                <a:latin typeface="Century Gothic"/>
              </a:rPr>
              <a:t>Camada Pooling</a:t>
            </a: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pt-BR" sz="1600" spc="-1" strike="noStrike">
              <a:latin typeface="Arial"/>
            </a:endParaRPr>
          </a:p>
        </p:txBody>
      </p:sp>
    </p:spTree>
  </p:cSld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TextShape 1"/>
          <p:cNvSpPr txBox="1"/>
          <p:nvPr/>
        </p:nvSpPr>
        <p:spPr>
          <a:xfrm>
            <a:off x="2593080" y="624240"/>
            <a:ext cx="8911440" cy="128052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262626"/>
                </a:solidFill>
                <a:latin typeface="Century Gothic"/>
              </a:rPr>
              <a:t>Inversão </a:t>
            </a:r>
            <a:r>
              <a:rPr b="0" i="1" lang="en-US" sz="3600" spc="-1" strike="noStrike">
                <a:solidFill>
                  <a:srgbClr val="262626"/>
                </a:solidFill>
                <a:latin typeface="Century Gothic"/>
              </a:rPr>
              <a:t>Maximum a Posteriori </a:t>
            </a:r>
            <a:r>
              <a:rPr b="0" lang="en-US" sz="3600" spc="-1" strike="noStrike">
                <a:solidFill>
                  <a:srgbClr val="262626"/>
                </a:solidFill>
                <a:latin typeface="Century Gothic"/>
              </a:rPr>
              <a:t>(MAP)</a:t>
            </a:r>
            <a:br/>
            <a:r>
              <a:rPr b="0" i="1" lang="en-US" sz="1800" spc="-1" strike="noStrike">
                <a:solidFill>
                  <a:srgbClr val="262626"/>
                </a:solidFill>
                <a:latin typeface="Century Gothic"/>
              </a:rPr>
              <a:t>(Bulande e Omre,2003; Figueiredo et al.,2014)</a:t>
            </a:r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406" name="TextShape 2"/>
          <p:cNvSpPr txBox="1"/>
          <p:nvPr/>
        </p:nvSpPr>
        <p:spPr>
          <a:xfrm>
            <a:off x="2589120" y="2793960"/>
            <a:ext cx="4342680" cy="310860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343080" indent="-342720" algn="just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0" lang="en-US" sz="1800" spc="-1" strike="noStrike">
                <a:solidFill>
                  <a:srgbClr val="404040"/>
                </a:solidFill>
                <a:latin typeface="Century Gothic"/>
              </a:rPr>
              <a:t>Solução suavizada.</a:t>
            </a: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pPr marL="343080" indent="-342720" algn="just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0" lang="en-US" sz="1800" spc="-1" strike="noStrike">
                <a:solidFill>
                  <a:srgbClr val="404040"/>
                </a:solidFill>
                <a:latin typeface="Century Gothic"/>
              </a:rPr>
              <a:t>Representação limitada pela banda de frequência da sísmica.</a:t>
            </a: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407" name="TextShape 3"/>
          <p:cNvSpPr txBox="1"/>
          <p:nvPr/>
        </p:nvSpPr>
        <p:spPr>
          <a:xfrm>
            <a:off x="7075440" y="2793960"/>
            <a:ext cx="5146560" cy="406368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 marL="343080" indent="-342720" algn="just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0" lang="en-US" sz="1800" spc="-1" strike="noStrike">
                <a:solidFill>
                  <a:srgbClr val="404040"/>
                </a:solidFill>
                <a:latin typeface="Century Gothic"/>
              </a:rPr>
              <a:t>Dificuldade em obter dados sísmicos com maior banda de frequência</a:t>
            </a:r>
            <a:r>
              <a:rPr b="0" i="1" lang="en-US" sz="1800" spc="-1" strike="noStrike">
                <a:solidFill>
                  <a:srgbClr val="404040"/>
                </a:solidFill>
                <a:latin typeface="Century Gothic"/>
              </a:rPr>
              <a:t>.</a:t>
            </a: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pPr marL="343080" indent="-342720" algn="just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0" lang="en-US" sz="1800" spc="-1" strike="noStrike">
                <a:solidFill>
                  <a:srgbClr val="404040"/>
                </a:solidFill>
                <a:latin typeface="Century Gothic"/>
              </a:rPr>
              <a:t>O dado sísmico com baixa frequência e sem parte da alta frequência gera erro na parte da mutação da impedância.</a:t>
            </a: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pPr marL="343080" indent="-342720" algn="just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0" lang="en-US" sz="1800" spc="-1" strike="noStrike">
                <a:solidFill>
                  <a:srgbClr val="404040"/>
                </a:solidFill>
                <a:latin typeface="Century Gothic"/>
              </a:rPr>
              <a:t>O dado sísmico sem a baixa frequência e sem parte da alta frequência causa erro na parte de transição da impedância contínua.</a:t>
            </a: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pPr marL="343080" indent="-342720" algn="just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0" lang="en-US" sz="1800" spc="-1" strike="noStrike">
                <a:solidFill>
                  <a:srgbClr val="404040"/>
                </a:solidFill>
                <a:latin typeface="Century Gothic"/>
              </a:rPr>
              <a:t>A solução com o dado sísmico com baixas e altas frequências é similar ao modelo geológico.</a:t>
            </a: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408" name="TextShape 4"/>
          <p:cNvSpPr txBox="1"/>
          <p:nvPr/>
        </p:nvSpPr>
        <p:spPr>
          <a:xfrm>
            <a:off x="7065360" y="1969560"/>
            <a:ext cx="5024520" cy="57600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en-US" sz="2400" spc="-1" strike="noStrike">
                <a:solidFill>
                  <a:srgbClr val="404040"/>
                </a:solidFill>
                <a:latin typeface="Century Gothic"/>
              </a:rPr>
              <a:t>Outros problemas  </a:t>
            </a:r>
            <a:r>
              <a:rPr b="0" lang="en-US" sz="1600" spc="-1" strike="noStrike">
                <a:solidFill>
                  <a:srgbClr val="404040"/>
                </a:solidFill>
                <a:latin typeface="Century Gothic"/>
              </a:rPr>
              <a:t>Xiaoyu et al. (2012)</a:t>
            </a:r>
            <a:r>
              <a:rPr b="0" lang="en-US" sz="2400" spc="-1" strike="noStrike">
                <a:solidFill>
                  <a:srgbClr val="404040"/>
                </a:solidFill>
                <a:latin typeface="Century Gothic"/>
              </a:rPr>
              <a:t>:</a:t>
            </a:r>
            <a:endParaRPr b="0" lang="en-US" sz="24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409" name="TextShape 5"/>
          <p:cNvSpPr txBox="1"/>
          <p:nvPr/>
        </p:nvSpPr>
        <p:spPr>
          <a:xfrm>
            <a:off x="2589120" y="1972800"/>
            <a:ext cx="4342680" cy="57600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en-US" sz="2400" spc="-1" strike="noStrike">
                <a:solidFill>
                  <a:srgbClr val="404040"/>
                </a:solidFill>
                <a:latin typeface="Century Gothic"/>
              </a:rPr>
              <a:t>Problemas:</a:t>
            </a:r>
            <a:endParaRPr b="0" lang="en-US" sz="24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  <p:timing>
    <p:tnLst>
      <p:par>
        <p:cTn id="244" dur="indefinite" restart="never" nodeType="tmRoot">
          <p:childTnLst>
            <p:seq>
              <p:cTn id="245" dur="indefinite" nodeType="mainSeq">
                <p:childTnLst>
                  <p:par>
                    <p:cTn id="246" fill="hold">
                      <p:stCondLst>
                        <p:cond delay="indefinite"/>
                      </p:stCondLst>
                      <p:childTnLst>
                        <p:par>
                          <p:cTn id="247" fill="hold">
                            <p:stCondLst>
                              <p:cond delay="0"/>
                            </p:stCondLst>
                            <p:childTnLst>
                              <p:par>
                                <p:cTn id="248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>
                                            <p:txEl>
                                              <p:pRg st="0" end="4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0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>
                                            <p:txEl>
                                              <p:pRg st="0" end="6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2" fill="hold">
                      <p:stCondLst>
                        <p:cond delay="indefinite"/>
                      </p:stCondLst>
                      <p:childTnLst>
                        <p:par>
                          <p:cTn id="253" fill="hold">
                            <p:stCondLst>
                              <p:cond delay="0"/>
                            </p:stCondLst>
                            <p:childTnLst>
                              <p:par>
                                <p:cTn id="254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>
                                            <p:txEl>
                                              <p:pRg st="67" end="17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6" fill="hold">
                      <p:stCondLst>
                        <p:cond delay="indefinite"/>
                      </p:stCondLst>
                      <p:childTnLst>
                        <p:par>
                          <p:cTn id="257" fill="hold">
                            <p:stCondLst>
                              <p:cond delay="0"/>
                            </p:stCondLst>
                            <p:childTnLst>
                              <p:par>
                                <p:cTn id="258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>
                                            <p:txEl>
                                              <p:pRg st="179" end="30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0" fill="hold">
                      <p:stCondLst>
                        <p:cond delay="indefinite"/>
                      </p:stCondLst>
                      <p:childTnLst>
                        <p:par>
                          <p:cTn id="261" fill="hold">
                            <p:stCondLst>
                              <p:cond delay="0"/>
                            </p:stCondLst>
                            <p:childTnLst>
                              <p:par>
                                <p:cTn id="262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>
                                            <p:txEl>
                                              <p:pRg st="305" end="39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TextShape 1"/>
          <p:cNvSpPr txBox="1"/>
          <p:nvPr/>
        </p:nvSpPr>
        <p:spPr>
          <a:xfrm>
            <a:off x="2593080" y="624240"/>
            <a:ext cx="8911440" cy="128052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6aac91"/>
                </a:solidFill>
                <a:latin typeface="Century Gothic"/>
              </a:rPr>
              <a:t>Modelo de Rede Neural Convolucional para Super-resolução Pós-inversão Sísmica</a:t>
            </a:r>
            <a:endParaRPr b="0" lang="en-US" sz="24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411" name="CustomShape 2"/>
          <p:cNvSpPr/>
          <p:nvPr/>
        </p:nvSpPr>
        <p:spPr>
          <a:xfrm>
            <a:off x="2589120" y="2451600"/>
            <a:ext cx="8915040" cy="4005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rmAutofit/>
          </a:bodyPr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0" lang="pt-BR" sz="2600" spc="-1" strike="noStrike">
                <a:solidFill>
                  <a:srgbClr val="6aac91"/>
                </a:solidFill>
                <a:latin typeface="Century Gothic"/>
              </a:rPr>
              <a:t>Introdução</a:t>
            </a:r>
            <a:endParaRPr b="0" lang="pt-BR" sz="2600" spc="-1" strike="noStrike">
              <a:latin typeface="Arial"/>
            </a:endParaRPr>
          </a:p>
          <a:p>
            <a:pPr lvl="1" marL="743040" indent="-285480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0" lang="pt-BR" sz="2600" spc="-1" strike="noStrike">
                <a:solidFill>
                  <a:srgbClr val="6aac91"/>
                </a:solidFill>
                <a:latin typeface="Century Gothic"/>
              </a:rPr>
              <a:t>Inversão Sísmica</a:t>
            </a:r>
            <a:endParaRPr b="0" lang="pt-BR" sz="2600" spc="-1" strike="noStrike">
              <a:latin typeface="Arial"/>
            </a:endParaRPr>
          </a:p>
          <a:p>
            <a:pPr lvl="1" marL="743040" indent="-285480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0" lang="pt-BR" sz="2600" spc="-1" strike="noStrike">
                <a:solidFill>
                  <a:srgbClr val="6aac91"/>
                </a:solidFill>
                <a:latin typeface="Century Gothic"/>
              </a:rPr>
              <a:t>Redes Neurais Convolucionais</a:t>
            </a:r>
            <a:endParaRPr b="0" lang="pt-BR" sz="2600" spc="-1" strike="noStrike">
              <a:latin typeface="Arial"/>
            </a:endParaRPr>
          </a:p>
          <a:p>
            <a:pPr lvl="1" marL="743040" indent="-285480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0" lang="pt-BR" sz="2600" spc="-1" strike="noStrike">
                <a:solidFill>
                  <a:srgbClr val="6aac91"/>
                </a:solidFill>
                <a:latin typeface="Century Gothic"/>
              </a:rPr>
              <a:t>Super-resolução</a:t>
            </a:r>
            <a:endParaRPr b="0" lang="pt-BR" sz="2600" spc="-1" strike="noStrike">
              <a:latin typeface="Arial"/>
            </a:endParaRPr>
          </a:p>
          <a:p>
            <a:pPr lvl="1" marL="743040" indent="-285480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0" lang="pt-BR" sz="2600" spc="-1" strike="noStrike">
                <a:solidFill>
                  <a:srgbClr val="6aac91"/>
                </a:solidFill>
                <a:latin typeface="Century Gothic"/>
              </a:rPr>
              <a:t>Hipótese</a:t>
            </a:r>
            <a:endParaRPr b="0" lang="pt-BR" sz="2600" spc="-1" strike="noStrike">
              <a:latin typeface="Arial"/>
            </a:endParaRPr>
          </a:p>
          <a:p>
            <a:pPr lvl="1" marL="743040" indent="-285480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0" lang="pt-BR" sz="2600" spc="-1" strike="noStrike">
                <a:solidFill>
                  <a:srgbClr val="6aac91"/>
                </a:solidFill>
                <a:latin typeface="Century Gothic"/>
              </a:rPr>
              <a:t>Objetivos</a:t>
            </a:r>
            <a:endParaRPr b="0" lang="pt-BR" sz="2600" spc="-1" strike="noStrike"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0" lang="pt-BR" sz="2600" spc="-1" strike="noStrike">
                <a:solidFill>
                  <a:srgbClr val="6aac91"/>
                </a:solidFill>
                <a:latin typeface="Century Gothic"/>
              </a:rPr>
              <a:t>Inversão Maximum a Posteriori (MAP)</a:t>
            </a:r>
            <a:endParaRPr b="0" lang="pt-BR" sz="2600" spc="-1" strike="noStrike"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0" lang="pt-BR" sz="3000" spc="-1" strike="noStrike">
                <a:solidFill>
                  <a:srgbClr val="404040"/>
                </a:solidFill>
                <a:latin typeface="Century Gothic"/>
              </a:rPr>
              <a:t>Modelo de Rede Convolucional</a:t>
            </a:r>
            <a:endParaRPr b="0" lang="pt-BR" sz="3000" spc="-1" strike="noStrike"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0" lang="pt-BR" sz="2600" spc="-1" strike="noStrike">
                <a:solidFill>
                  <a:srgbClr val="6aac91"/>
                </a:solidFill>
                <a:latin typeface="Century Gothic"/>
              </a:rPr>
              <a:t>Resultados Preliminares</a:t>
            </a:r>
            <a:endParaRPr b="0" lang="pt-BR" sz="2600" spc="-1" strike="noStrike"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0" lang="pt-BR" sz="2600" spc="-1" strike="noStrike">
                <a:solidFill>
                  <a:srgbClr val="6aac91"/>
                </a:solidFill>
                <a:latin typeface="Century Gothic"/>
              </a:rPr>
              <a:t>Próximos passos</a:t>
            </a:r>
            <a:endParaRPr b="0" lang="pt-BR" sz="2600" spc="-1" strike="noStrike"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0" lang="pt-BR" sz="2600" spc="-1" strike="noStrike">
                <a:solidFill>
                  <a:srgbClr val="6aac91"/>
                </a:solidFill>
                <a:latin typeface="Century Gothic"/>
              </a:rPr>
              <a:t>Referências</a:t>
            </a:r>
            <a:endParaRPr b="0" lang="pt-BR" sz="2600" spc="-1" strike="noStrike">
              <a:latin typeface="Arial"/>
            </a:endParaRPr>
          </a:p>
        </p:txBody>
      </p:sp>
    </p:spTree>
  </p:cSld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TextShape 1"/>
          <p:cNvSpPr txBox="1"/>
          <p:nvPr/>
        </p:nvSpPr>
        <p:spPr>
          <a:xfrm>
            <a:off x="2593080" y="624240"/>
            <a:ext cx="8911440" cy="128052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262626"/>
                </a:solidFill>
                <a:latin typeface="Century Gothic"/>
              </a:rPr>
              <a:t>Modelo de Rede Convolucional</a:t>
            </a:r>
            <a:br/>
            <a:r>
              <a:rPr b="0" i="1" lang="en-US" sz="1800" spc="-1" strike="noStrike">
                <a:solidFill>
                  <a:srgbClr val="262626"/>
                </a:solidFill>
                <a:latin typeface="Century Gothic"/>
              </a:rPr>
              <a:t>Dahl; Norouzi e Shlens, 2017</a:t>
            </a:r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413" name="TextShape 2"/>
          <p:cNvSpPr txBox="1"/>
          <p:nvPr/>
        </p:nvSpPr>
        <p:spPr>
          <a:xfrm>
            <a:off x="2374560" y="2208240"/>
            <a:ext cx="9531360" cy="294192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0" lang="en-US" sz="1800" spc="-1" strike="noStrike">
                <a:solidFill>
                  <a:srgbClr val="404040"/>
                </a:solidFill>
                <a:latin typeface="Century Gothic"/>
              </a:rPr>
              <a:t>Baseado na proposta de </a:t>
            </a:r>
            <a:r>
              <a:rPr b="0" i="1" lang="en-US" sz="1800" spc="-1" strike="noStrike">
                <a:solidFill>
                  <a:srgbClr val="404040"/>
                </a:solidFill>
                <a:latin typeface="Century Gothic"/>
              </a:rPr>
              <a:t>Dahl; Norouzi e Shlens, 2017</a:t>
            </a: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pPr lvl="1" marL="743040" indent="-285480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0" lang="en-US" sz="1600" spc="-1" strike="noStrike">
                <a:solidFill>
                  <a:srgbClr val="404040"/>
                </a:solidFill>
                <a:latin typeface="Century Gothic"/>
              </a:rPr>
              <a:t>Modelo supervisionado.</a:t>
            </a:r>
            <a:endParaRPr b="0" lang="en-US" sz="1600" spc="-1" strike="noStrike">
              <a:solidFill>
                <a:srgbClr val="404040"/>
              </a:solidFill>
              <a:latin typeface="Century Gothic"/>
            </a:endParaRPr>
          </a:p>
          <a:p>
            <a:endParaRPr b="0" lang="en-US" sz="1600" spc="-1" strike="noStrike">
              <a:solidFill>
                <a:srgbClr val="404040"/>
              </a:solidFill>
              <a:latin typeface="Century Gothic"/>
            </a:endParaRPr>
          </a:p>
          <a:p>
            <a:endParaRPr b="0" lang="en-US" sz="1600" spc="-1" strike="noStrike">
              <a:solidFill>
                <a:srgbClr val="404040"/>
              </a:solidFill>
              <a:latin typeface="Century Gothic"/>
            </a:endParaRPr>
          </a:p>
          <a:p>
            <a:endParaRPr b="0" lang="en-US" sz="1600" spc="-1" strike="noStrike">
              <a:solidFill>
                <a:srgbClr val="404040"/>
              </a:solidFill>
              <a:latin typeface="Century Gothic"/>
            </a:endParaRPr>
          </a:p>
          <a:p>
            <a:endParaRPr b="0" lang="en-US" sz="1600" spc="-1" strike="noStrike">
              <a:solidFill>
                <a:srgbClr val="404040"/>
              </a:solidFill>
              <a:latin typeface="Century Gothic"/>
            </a:endParaRPr>
          </a:p>
          <a:p>
            <a:endParaRPr b="0" lang="en-US" sz="1600" spc="-1" strike="noStrike">
              <a:solidFill>
                <a:srgbClr val="404040"/>
              </a:solidFill>
              <a:latin typeface="Century Gothic"/>
            </a:endParaRPr>
          </a:p>
          <a:p>
            <a:endParaRPr b="0" lang="en-US" sz="1600" spc="-1" strike="noStrike">
              <a:solidFill>
                <a:srgbClr val="404040"/>
              </a:solidFill>
              <a:latin typeface="Century Gothic"/>
            </a:endParaRPr>
          </a:p>
          <a:p>
            <a:endParaRPr b="0" lang="en-US" sz="1600" spc="-1" strike="noStrike">
              <a:solidFill>
                <a:srgbClr val="404040"/>
              </a:solidFill>
              <a:latin typeface="Century Gothic"/>
            </a:endParaRPr>
          </a:p>
          <a:p>
            <a:endParaRPr b="0" lang="en-US" sz="16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414" name="CustomShape 3"/>
          <p:cNvSpPr/>
          <p:nvPr/>
        </p:nvSpPr>
        <p:spPr>
          <a:xfrm>
            <a:off x="3695040" y="3283920"/>
            <a:ext cx="1632600" cy="503640"/>
          </a:xfrm>
          <a:prstGeom prst="rect">
            <a:avLst/>
          </a:prstGeom>
          <a:solidFill>
            <a:srgbClr val="d9d9d9"/>
          </a:solidFill>
          <a:ln w="1584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Century Gothic"/>
              </a:rPr>
              <a:t>LR Image 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415" name="CustomShape 4"/>
          <p:cNvSpPr/>
          <p:nvPr/>
        </p:nvSpPr>
        <p:spPr>
          <a:xfrm>
            <a:off x="3695040" y="3283920"/>
            <a:ext cx="1632600" cy="503640"/>
          </a:xfrm>
          <a:prstGeom prst="rect">
            <a:avLst/>
          </a:prstGeom>
          <a:blipFill>
            <a:blip r:embed="rId1"/>
            <a:stretch>
              <a:fillRect l="-1460" t="0" r="0" b="-3489"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pt-BR" sz="1800" spc="-1" strike="noStrike">
                <a:latin typeface="Century Gothic"/>
              </a:rPr>
              <a:t> 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416" name="CustomShape 5"/>
          <p:cNvSpPr/>
          <p:nvPr/>
        </p:nvSpPr>
        <p:spPr>
          <a:xfrm>
            <a:off x="5643720" y="3440520"/>
            <a:ext cx="928080" cy="2368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a53010"/>
          </a:solidFill>
          <a:ln w="15840">
            <a:solidFill>
              <a:srgbClr val="7a230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7" name="CustomShape 6"/>
          <p:cNvSpPr/>
          <p:nvPr/>
        </p:nvSpPr>
        <p:spPr>
          <a:xfrm>
            <a:off x="6813720" y="3274200"/>
            <a:ext cx="1676520" cy="503640"/>
          </a:xfrm>
          <a:prstGeom prst="rect">
            <a:avLst/>
          </a:prstGeom>
          <a:solidFill>
            <a:srgbClr val="d9d9d9"/>
          </a:solidFill>
          <a:ln w="1584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Century Gothic"/>
              </a:rPr>
              <a:t>HR Image 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418" name="CustomShape 7"/>
          <p:cNvSpPr/>
          <p:nvPr/>
        </p:nvSpPr>
        <p:spPr>
          <a:xfrm>
            <a:off x="6813720" y="3274200"/>
            <a:ext cx="1676520" cy="503640"/>
          </a:xfrm>
          <a:prstGeom prst="rect">
            <a:avLst/>
          </a:prstGeom>
          <a:blipFill>
            <a:blip r:embed="rId2"/>
            <a:stretch>
              <a:fillRect l="-2141" t="0" r="0" b="-2281"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pt-BR" sz="1800" spc="-1" strike="noStrike">
                <a:latin typeface="Century Gothic"/>
              </a:rPr>
              <a:t> 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419" name="CustomShape 8"/>
          <p:cNvSpPr/>
          <p:nvPr/>
        </p:nvSpPr>
        <p:spPr>
          <a:xfrm>
            <a:off x="5203080" y="4477320"/>
            <a:ext cx="1761480" cy="503640"/>
          </a:xfrm>
          <a:prstGeom prst="rect">
            <a:avLst/>
          </a:prstGeom>
          <a:solidFill>
            <a:srgbClr val="d9d9d9"/>
          </a:solidFill>
          <a:ln w="1584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Century Gothic"/>
              </a:rPr>
              <a:t>HR Image 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420" name="CustomShape 9"/>
          <p:cNvSpPr/>
          <p:nvPr/>
        </p:nvSpPr>
        <p:spPr>
          <a:xfrm>
            <a:off x="5203080" y="4477320"/>
            <a:ext cx="1761480" cy="503640"/>
          </a:xfrm>
          <a:prstGeom prst="rect">
            <a:avLst/>
          </a:prstGeom>
          <a:blipFill>
            <a:blip r:embed="rId3"/>
            <a:stretch>
              <a:fillRect l="-2381" t="0" r="-334" b="-3450"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pt-BR" sz="1800" spc="-1" strike="noStrike">
                <a:latin typeface="Century Gothic"/>
              </a:rPr>
              <a:t> 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421" name="CustomShape 10"/>
          <p:cNvSpPr/>
          <p:nvPr/>
        </p:nvSpPr>
        <p:spPr>
          <a:xfrm flipV="1">
            <a:off x="5984280" y="3228840"/>
            <a:ext cx="196560" cy="55872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a53010"/>
          </a:solidFill>
          <a:ln w="15840">
            <a:solidFill>
              <a:srgbClr val="7a230b"/>
            </a:solidFill>
            <a:round/>
          </a:ln>
        </p:spPr>
        <p:style>
          <a:lnRef idx="0"/>
          <a:fillRef idx="0"/>
          <a:effectRef idx="0"/>
          <a:fontRef idx="minor"/>
        </p:style>
      </p:sp>
      <mc:AlternateContent>
        <mc:Choice xmlns:a14="http://schemas.microsoft.com/office/drawing/2010/main" Requires="a14">
          <p:sp>
            <p:nvSpPr>
              <p:cNvPr id="422" name="Formula 11"/>
              <p:cNvSpPr txBox="1"/>
              <p:nvPr/>
            </p:nvSpPr>
            <p:spPr>
              <a:xfrm>
                <a:off x="2593080" y="5668560"/>
                <a:ext cx="3722040" cy="70740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𝑂</m:t>
                    </m:r>
                    <m:d>
                      <m:dPr>
                        <m:begChr m:val="("/>
                        <m:endChr m:val=")"/>
                      </m:dPr>
                      <m:e>
                        <m:r>
                          <m:t xml:space="preserve">𝜃</m:t>
                        </m:r>
                        <m:r>
                          <m:t xml:space="preserve">,</m:t>
                        </m:r>
                        <m:r>
                          <m:t xml:space="preserve">𝜉</m:t>
                        </m:r>
                      </m:e>
                    </m:d>
                    <m:r>
                      <m:t xml:space="preserve">=</m:t>
                    </m:r>
                    <m:nary>
                      <m:naryPr>
                        <m:chr m:val="∑"/>
                        <m:supHide m:val="1"/>
                      </m:naryPr>
                      <m:sub>
                        <m:d>
                          <m:dPr>
                            <m:begChr m:val="("/>
                            <m:endChr m:val=")"/>
                          </m:dPr>
                          <m:e>
                            <m:r>
                              <m:t xml:space="preserve">𝑥</m:t>
                            </m:r>
                            <m:r>
                              <m:t xml:space="preserve">,</m:t>
                            </m:r>
                            <m:sSup>
                              <m:e>
                                <m:r>
                                  <m:t xml:space="preserve">𝑦</m:t>
                                </m:r>
                              </m:e>
                              <m:sup>
                                <m:r>
                                  <m:t xml:space="preserve">∗</m:t>
                                </m:r>
                              </m:sup>
                            </m:sSup>
                          </m:e>
                        </m:d>
                        <m:r>
                          <m:t xml:space="preserve">∈</m:t>
                        </m:r>
                        <m:r>
                          <m:t xml:space="preserve">𝜉</m:t>
                        </m:r>
                      </m:sub>
                      <m:sup/>
                      <m:e>
                        <m:r>
                          <m:t xml:space="preserve">log</m:t>
                        </m:r>
                        <m:r>
                          <m:t xml:space="preserve">𝑝</m:t>
                        </m:r>
                        <m:d>
                          <m:dPr>
                            <m:begChr m:val="("/>
                            <m:endChr m:val=")"/>
                          </m:dPr>
                          <m:e>
                            <m:sSup>
                              <m:e>
                                <m:r>
                                  <m:t xml:space="preserve">𝑦</m:t>
                                </m:r>
                              </m:e>
                              <m:sup>
                                <m:r>
                                  <m:t xml:space="preserve">∗</m:t>
                                </m:r>
                              </m:sup>
                            </m:sSup>
                            <m:r>
                              <m:t xml:space="preserve">∨</m:t>
                            </m:r>
                            <m:r>
                              <m:t xml:space="preserve">𝑥</m:t>
                            </m:r>
                          </m:e>
                        </m:d>
                      </m:e>
                    </m:nary>
                  </m:oMath>
                </a14:m>
              </a:p>
            </p:txBody>
          </p:sp>
        </mc:Choice>
        <mc:Fallback/>
      </mc:AlternateContent>
      <p:sp>
        <p:nvSpPr>
          <p:cNvPr id="423" name="CustomShape 12"/>
          <p:cNvSpPr/>
          <p:nvPr/>
        </p:nvSpPr>
        <p:spPr>
          <a:xfrm>
            <a:off x="2593080" y="5668560"/>
            <a:ext cx="3722040" cy="70740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pt-BR" sz="1800" spc="-1" strike="noStrike">
                <a:latin typeface="Century Gothic"/>
              </a:rPr>
              <a:t> 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424" name="CustomShape 13"/>
          <p:cNvSpPr/>
          <p:nvPr/>
        </p:nvSpPr>
        <p:spPr>
          <a:xfrm>
            <a:off x="5640480" y="3429000"/>
            <a:ext cx="360" cy="27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5" name="CustomShape 14"/>
          <p:cNvSpPr/>
          <p:nvPr/>
        </p:nvSpPr>
        <p:spPr>
          <a:xfrm>
            <a:off x="7189200" y="5779800"/>
            <a:ext cx="74160" cy="27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/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Century Gothic"/>
              </a:rPr>
              <a:t> 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426" name="CustomShape 15"/>
          <p:cNvSpPr/>
          <p:nvPr/>
        </p:nvSpPr>
        <p:spPr>
          <a:xfrm>
            <a:off x="6180840" y="5779800"/>
            <a:ext cx="2090880" cy="410040"/>
          </a:xfrm>
          <a:prstGeom prst="rect">
            <a:avLst/>
          </a:prstGeom>
          <a:blipFill>
            <a:blip r:embed="rId5"/>
            <a:stretch>
              <a:fillRect l="-5234" t="0" r="0" b="-16363"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pt-BR" sz="1800" spc="-1" strike="noStrike">
                <a:latin typeface="Century Gothic"/>
              </a:rPr>
              <a:t> 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427" name="CustomShape 16"/>
          <p:cNvSpPr/>
          <p:nvPr/>
        </p:nvSpPr>
        <p:spPr>
          <a:xfrm>
            <a:off x="3091680" y="5146200"/>
            <a:ext cx="1386720" cy="27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Century Gothic"/>
              </a:rPr>
              <a:t> </a:t>
            </a:r>
            <a:r>
              <a:rPr b="0" lang="pt-BR" sz="1800" spc="-1" strike="noStrike">
                <a:solidFill>
                  <a:srgbClr val="000000"/>
                </a:solidFill>
                <a:latin typeface="Century Gothic"/>
              </a:rPr>
              <a:t>= ?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428" name="CustomShape 17"/>
          <p:cNvSpPr/>
          <p:nvPr/>
        </p:nvSpPr>
        <p:spPr>
          <a:xfrm>
            <a:off x="3091680" y="5146200"/>
            <a:ext cx="1386720" cy="276480"/>
          </a:xfrm>
          <a:prstGeom prst="rect">
            <a:avLst/>
          </a:prstGeom>
          <a:blipFill>
            <a:blip r:embed="rId6"/>
            <a:stretch>
              <a:fillRect l="-6124" t="-28242" r="0" b="-50000"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pt-BR" sz="1800" spc="-1" strike="noStrike">
                <a:latin typeface="Century Gothic"/>
              </a:rPr>
              <a:t> </a:t>
            </a:r>
            <a:endParaRPr b="0" lang="pt-BR" sz="1800" spc="-1" strike="noStrike">
              <a:latin typeface="Arial"/>
            </a:endParaRPr>
          </a:p>
        </p:txBody>
      </p:sp>
    </p:spTree>
  </p:cSld>
  <p:timing>
    <p:tnLst>
      <p:par>
        <p:cTn id="264" dur="indefinite" restart="never" nodeType="tmRoot">
          <p:childTnLst>
            <p:seq>
              <p:cTn id="265" dur="indefinite" nodeType="mainSeq">
                <p:childTnLst>
                  <p:par>
                    <p:cTn id="266" fill="hold">
                      <p:stCondLst>
                        <p:cond delay="indefinite"/>
                      </p:stCondLst>
                      <p:childTnLst>
                        <p:par>
                          <p:cTn id="267" fill="hold">
                            <p:stCondLst>
                              <p:cond delay="0"/>
                            </p:stCondLst>
                            <p:childTnLst>
                              <p:par>
                                <p:cTn id="268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>
                                            <p:txEl>
                                              <p:pRg st="52" end="7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0" fill="hold">
                      <p:stCondLst>
                        <p:cond delay="indefinite"/>
                      </p:stCondLst>
                      <p:childTnLst>
                        <p:par>
                          <p:cTn id="271" fill="hold">
                            <p:stCondLst>
                              <p:cond delay="0"/>
                            </p:stCondLst>
                            <p:childTnLst>
                              <p:par>
                                <p:cTn id="272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4" fill="hold">
                      <p:stCondLst>
                        <p:cond delay="indefinite"/>
                      </p:stCondLst>
                      <p:childTnLst>
                        <p:par>
                          <p:cTn id="275" fill="hold">
                            <p:stCondLst>
                              <p:cond delay="0"/>
                            </p:stCondLst>
                            <p:childTnLst>
                              <p:par>
                                <p:cTn id="276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8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0" fill="hold">
                      <p:stCondLst>
                        <p:cond delay="indefinite"/>
                      </p:stCondLst>
                      <p:childTnLst>
                        <p:par>
                          <p:cTn id="281" fill="hold">
                            <p:stCondLst>
                              <p:cond delay="0"/>
                            </p:stCondLst>
                            <p:childTnLst>
                              <p:par>
                                <p:cTn id="282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4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6" fill="hold">
                      <p:stCondLst>
                        <p:cond delay="indefinite"/>
                      </p:stCondLst>
                      <p:childTnLst>
                        <p:par>
                          <p:cTn id="287" fill="hold">
                            <p:stCondLst>
                              <p:cond delay="0"/>
                            </p:stCondLst>
                            <p:childTnLst>
                              <p:par>
                                <p:cTn id="288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0" fill="hold">
                      <p:stCondLst>
                        <p:cond delay="indefinite"/>
                      </p:stCondLst>
                      <p:childTnLst>
                        <p:par>
                          <p:cTn id="291" fill="hold">
                            <p:stCondLst>
                              <p:cond delay="0"/>
                            </p:stCondLst>
                            <p:childTnLst>
                              <p:par>
                                <p:cTn id="292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4" fill="hold">
                      <p:stCondLst>
                        <p:cond delay="indefinite"/>
                      </p:stCondLst>
                      <p:childTnLst>
                        <p:par>
                          <p:cTn id="295" fill="hold">
                            <p:stCondLst>
                              <p:cond delay="0"/>
                            </p:stCondLst>
                            <p:childTnLst>
                              <p:par>
                                <p:cTn id="296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TextShape 1"/>
          <p:cNvSpPr txBox="1"/>
          <p:nvPr/>
        </p:nvSpPr>
        <p:spPr>
          <a:xfrm>
            <a:off x="2593080" y="624240"/>
            <a:ext cx="8911440" cy="128052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262626"/>
                </a:solidFill>
                <a:latin typeface="Century Gothic"/>
              </a:rPr>
              <a:t>Modelo de Rede Convolucional</a:t>
            </a:r>
            <a:br/>
            <a:r>
              <a:rPr b="0" i="1" lang="en-US" sz="1800" spc="-1" strike="noStrike">
                <a:solidFill>
                  <a:srgbClr val="262626"/>
                </a:solidFill>
                <a:latin typeface="Century Gothic"/>
              </a:rPr>
              <a:t>Dahl; Norouzi e Shlens, 2017</a:t>
            </a:r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430" name="TextShape 2"/>
          <p:cNvSpPr txBox="1"/>
          <p:nvPr/>
        </p:nvSpPr>
        <p:spPr>
          <a:xfrm>
            <a:off x="2589120" y="3747600"/>
            <a:ext cx="5119920" cy="40392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0" lang="en-US" sz="1800" spc="-1" strike="noStrike">
                <a:solidFill>
                  <a:srgbClr val="404040"/>
                </a:solidFill>
                <a:latin typeface="Century Gothic"/>
              </a:rPr>
              <a:t>Rede Condicionante</a:t>
            </a: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pic>
        <p:nvPicPr>
          <p:cNvPr id="431" name="Picture 3" descr=""/>
          <p:cNvPicPr/>
          <p:nvPr/>
        </p:nvPicPr>
        <p:blipFill>
          <a:blip r:embed="rId1"/>
          <a:stretch/>
        </p:blipFill>
        <p:spPr>
          <a:xfrm>
            <a:off x="7418880" y="4498920"/>
            <a:ext cx="2717640" cy="1805400"/>
          </a:xfrm>
          <a:prstGeom prst="rect">
            <a:avLst/>
          </a:prstGeom>
          <a:ln>
            <a:noFill/>
          </a:ln>
        </p:spPr>
      </p:pic>
      <p:sp>
        <p:nvSpPr>
          <p:cNvPr id="432" name="CustomShape 3"/>
          <p:cNvSpPr/>
          <p:nvPr/>
        </p:nvSpPr>
        <p:spPr>
          <a:xfrm>
            <a:off x="2589120" y="2133720"/>
            <a:ext cx="9277920" cy="1589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rmAutofit/>
          </a:bodyPr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0" lang="pt-BR" sz="1800" spc="-1" strike="noStrike">
                <a:solidFill>
                  <a:srgbClr val="404040"/>
                </a:solidFill>
                <a:latin typeface="Century Gothic"/>
              </a:rPr>
              <a:t>Baseado na proposta de </a:t>
            </a:r>
            <a:r>
              <a:rPr b="0" i="1" lang="pt-BR" sz="1800" spc="-1" strike="noStrike">
                <a:solidFill>
                  <a:srgbClr val="404040"/>
                </a:solidFill>
                <a:latin typeface="Century Gothic"/>
              </a:rPr>
              <a:t>Dahl; Norouzi e Shlens, 2017</a:t>
            </a:r>
            <a:endParaRPr b="0" lang="pt-BR" sz="1800" spc="-1" strike="noStrike">
              <a:latin typeface="Arial"/>
            </a:endParaRPr>
          </a:p>
          <a:p>
            <a:pPr lvl="1" marL="743040" indent="-285480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0" lang="pt-BR" sz="1600" spc="-1" strike="noStrike">
                <a:solidFill>
                  <a:srgbClr val="404040"/>
                </a:solidFill>
                <a:latin typeface="Century Gothic"/>
              </a:rPr>
              <a:t>Composto por um conjunto de </a:t>
            </a:r>
            <a:r>
              <a:rPr b="0" i="1" lang="pt-BR" sz="1600" spc="-1" strike="noStrike">
                <a:solidFill>
                  <a:srgbClr val="404040"/>
                </a:solidFill>
                <a:latin typeface="Century Gothic"/>
              </a:rPr>
              <a:t>ResNet</a:t>
            </a:r>
            <a:r>
              <a:rPr b="0" lang="pt-BR" sz="1600" spc="-1" strike="noStrike">
                <a:solidFill>
                  <a:srgbClr val="404040"/>
                </a:solidFill>
                <a:latin typeface="Century Gothic"/>
              </a:rPr>
              <a:t> </a:t>
            </a:r>
            <a:r>
              <a:rPr b="0" i="1" lang="pt-BR" sz="1600" spc="-1" strike="noStrike">
                <a:solidFill>
                  <a:srgbClr val="404040"/>
                </a:solidFill>
                <a:latin typeface="Century Gothic"/>
              </a:rPr>
              <a:t>(He et al., 2016).</a:t>
            </a:r>
            <a:endParaRPr b="0" lang="pt-BR" sz="1600" spc="-1" strike="noStrike">
              <a:latin typeface="Arial"/>
            </a:endParaRPr>
          </a:p>
          <a:p>
            <a:pPr lvl="1" marL="743040" indent="-285480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0" lang="pt-BR" sz="1600" spc="-1" strike="noStrike">
                <a:solidFill>
                  <a:srgbClr val="404040"/>
                </a:solidFill>
                <a:latin typeface="Century Gothic"/>
              </a:rPr>
              <a:t>Composto por um conjunto de redes </a:t>
            </a:r>
            <a:r>
              <a:rPr b="0" i="1" lang="pt-BR" sz="1600" spc="-1" strike="noStrike">
                <a:solidFill>
                  <a:srgbClr val="404040"/>
                </a:solidFill>
                <a:latin typeface="Century Gothic"/>
              </a:rPr>
              <a:t>Gated PixelNN (van den Oord et al., 2016).</a:t>
            </a: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pt-BR" sz="16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433" name="Formula 4"/>
              <p:cNvSpPr txBox="1"/>
              <p:nvPr/>
            </p:nvSpPr>
            <p:spPr>
              <a:xfrm>
                <a:off x="3345120" y="4212360"/>
                <a:ext cx="2611800" cy="27648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𝑥</m:t>
                    </m:r>
                    <m:r>
                      <m:t xml:space="preserve">∈</m:t>
                    </m:r>
                    <m:sSup>
                      <m:e>
                        <m:r>
                          <m:t xml:space="preserve">ℝ</m:t>
                        </m:r>
                      </m:e>
                      <m:sup>
                        <m:r>
                          <m:t xml:space="preserve">𝐿</m:t>
                        </m:r>
                      </m:sup>
                    </m:sSup>
                    <m:r>
                      <m:t xml:space="preserve">,</m:t>
                    </m:r>
                    <m:sSub>
                      <m:e>
                        <m:r>
                          <m:t xml:space="preserve">𝐴</m:t>
                        </m:r>
                      </m:e>
                      <m:sub>
                        <m:r>
                          <m:t xml:space="preserve">𝑖</m:t>
                        </m:r>
                      </m:sub>
                    </m:sSub>
                    <m:d>
                      <m:dPr>
                        <m:begChr m:val="("/>
                        <m:endChr m:val=")"/>
                      </m:dPr>
                      <m:e>
                        <m:r>
                          <m:t xml:space="preserve">𝑥</m:t>
                        </m:r>
                      </m:e>
                    </m:d>
                    <m:r>
                      <m:t xml:space="preserve">:</m:t>
                    </m:r>
                    <m:sSup>
                      <m:e>
                        <m:r>
                          <m:t xml:space="preserve">ℝ</m:t>
                        </m:r>
                      </m:e>
                      <m:sup>
                        <m:r>
                          <m:t xml:space="preserve">𝐿</m:t>
                        </m:r>
                      </m:sup>
                    </m:sSup>
                    <m:r>
                      <m:t xml:space="preserve">⟶</m:t>
                    </m:r>
                    <m:sSup>
                      <m:e>
                        <m:r>
                          <m:t xml:space="preserve">ℝ</m:t>
                        </m:r>
                      </m:e>
                      <m:sup>
                        <m:r>
                          <m:t xml:space="preserve">𝐾</m:t>
                        </m:r>
                      </m:sup>
                    </m:sSup>
                  </m:oMath>
                </a14:m>
              </a:p>
            </p:txBody>
          </p:sp>
        </mc:Choice>
        <mc:Fallback/>
      </mc:AlternateContent>
      <p:sp>
        <p:nvSpPr>
          <p:cNvPr id="434" name="CustomShape 5"/>
          <p:cNvSpPr/>
          <p:nvPr/>
        </p:nvSpPr>
        <p:spPr>
          <a:xfrm>
            <a:off x="3345120" y="4212360"/>
            <a:ext cx="2611800" cy="276480"/>
          </a:xfrm>
          <a:prstGeom prst="rect">
            <a:avLst/>
          </a:prstGeom>
          <a:blipFill>
            <a:blip r:embed="rId2"/>
            <a:stretch>
              <a:fillRect l="-698" t="0" r="0" b="-24367"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pt-BR" sz="1800" spc="-1" strike="noStrike">
                <a:latin typeface="Century Gothic"/>
              </a:rPr>
              <a:t> 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435" name="CustomShape 6"/>
          <p:cNvSpPr/>
          <p:nvPr/>
        </p:nvSpPr>
        <p:spPr>
          <a:xfrm>
            <a:off x="2589120" y="4786560"/>
            <a:ext cx="5119920" cy="403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rmAutofit/>
          </a:bodyPr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0" lang="pt-BR" sz="1800" spc="-1" strike="noStrike">
                <a:solidFill>
                  <a:srgbClr val="404040"/>
                </a:solidFill>
                <a:latin typeface="Century Gothic"/>
              </a:rPr>
              <a:t>Rede </a:t>
            </a:r>
            <a:r>
              <a:rPr b="0" i="1" lang="pt-BR" sz="1800" spc="-1" strike="noStrike">
                <a:solidFill>
                  <a:srgbClr val="404040"/>
                </a:solidFill>
                <a:latin typeface="Century Gothic"/>
              </a:rPr>
              <a:t>Prior</a:t>
            </a:r>
            <a:endParaRPr b="0" lang="pt-BR" sz="18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436" name="Formula 7"/>
              <p:cNvSpPr txBox="1"/>
              <p:nvPr/>
            </p:nvSpPr>
            <p:spPr>
              <a:xfrm>
                <a:off x="3345120" y="5276520"/>
                <a:ext cx="2422800" cy="28548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b>
                      <m:e>
                        <m:r>
                          <m:t xml:space="preserve">𝐵</m:t>
                        </m:r>
                      </m:e>
                      <m:sub>
                        <m:r>
                          <m:t xml:space="preserve">𝑖</m:t>
                        </m:r>
                      </m:sub>
                    </m:sSub>
                    <m:d>
                      <m:dPr>
                        <m:begChr m:val="("/>
                        <m:endChr m:val=")"/>
                      </m:dPr>
                      <m:e>
                        <m:sSub>
                          <m:e>
                            <m:r>
                              <m:t xml:space="preserve">𝑦</m:t>
                            </m:r>
                          </m:e>
                          <m:sub>
                            <m:r>
                              <m:t xml:space="preserve">𝑖</m:t>
                            </m:r>
                          </m:sub>
                        </m:sSub>
                      </m:e>
                    </m:d>
                    <m:r>
                      <m:t xml:space="preserve">=</m:t>
                    </m:r>
                    <m:sSup>
                      <m:e>
                        <m:r>
                          <m:t xml:space="preserve">ℝ</m:t>
                        </m:r>
                      </m:e>
                      <m:sup>
                        <m:r>
                          <m:t xml:space="preserve">𝑖</m:t>
                        </m:r>
                        <m:r>
                          <m:t xml:space="preserve">−</m:t>
                        </m:r>
                        <m:r>
                          <m:t xml:space="preserve">1</m:t>
                        </m:r>
                      </m:sup>
                    </m:sSup>
                    <m:r>
                      <m:t xml:space="preserve">⟶</m:t>
                    </m:r>
                    <m:sSup>
                      <m:e>
                        <m:r>
                          <m:t xml:space="preserve">ℝ</m:t>
                        </m:r>
                      </m:e>
                      <m:sup>
                        <m:r>
                          <m:t xml:space="preserve">𝐾</m:t>
                        </m:r>
                      </m:sup>
                    </m:sSup>
                  </m:oMath>
                </a14:m>
              </a:p>
            </p:txBody>
          </p:sp>
        </mc:Choice>
        <mc:Fallback/>
      </mc:AlternateContent>
      <p:sp>
        <p:nvSpPr>
          <p:cNvPr id="437" name="CustomShape 8"/>
          <p:cNvSpPr/>
          <p:nvPr/>
        </p:nvSpPr>
        <p:spPr>
          <a:xfrm>
            <a:off x="3345120" y="5276520"/>
            <a:ext cx="2422800" cy="285480"/>
          </a:xfrm>
          <a:prstGeom prst="rect">
            <a:avLst/>
          </a:prstGeom>
          <a:blipFill>
            <a:blip r:embed="rId3"/>
            <a:stretch>
              <a:fillRect l="0" t="-4289" r="0" b="-30409"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pt-BR" sz="1800" spc="-1" strike="noStrike">
                <a:latin typeface="Century Gothic"/>
              </a:rPr>
              <a:t> </a:t>
            </a:r>
            <a:endParaRPr b="0" lang="pt-BR" sz="18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438" name="Formula 9"/>
              <p:cNvSpPr txBox="1"/>
              <p:nvPr/>
            </p:nvSpPr>
            <p:spPr>
              <a:xfrm>
                <a:off x="2623680" y="6056640"/>
                <a:ext cx="4137840" cy="27648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𝑝</m:t>
                    </m:r>
                    <m:d>
                      <m:dPr>
                        <m:begChr m:val="("/>
                        <m:endChr m:val="|"/>
                      </m:dPr>
                      <m:e>
                        <m:sSub>
                          <m:e>
                            <m:r>
                              <m:t xml:space="preserve">𝑦</m:t>
                            </m:r>
                          </m:e>
                          <m:sub>
                            <m:r>
                              <m:t xml:space="preserve">𝑖</m:t>
                            </m:r>
                          </m:sub>
                        </m:sSub>
                      </m:e>
                    </m:d>
                    <m:r>
                      <m:t xml:space="preserve">𝑥</m:t>
                    </m:r>
                    <m:r>
                      <m:t xml:space="preserve">,</m:t>
                    </m:r>
                    <m:sSub>
                      <m:e>
                        <m:r>
                          <m:t xml:space="preserve">𝑦</m:t>
                        </m:r>
                      </m:e>
                      <m:sub>
                        <m:r>
                          <m:t xml:space="preserve">𝑖</m:t>
                        </m:r>
                      </m:sub>
                    </m:sSub>
                    <m:r>
                      <m:t xml:space="preserve">=</m:t>
                    </m:r>
                    <m:r>
                      <m:t xml:space="preserve">𝑠𝑜𝑓𝑡𝑚𝑎𝑥</m:t>
                    </m:r>
                    <m:d>
                      <m:dPr>
                        <m:begChr m:val="("/>
                        <m:endChr m:val=")"/>
                      </m:dPr>
                      <m:e>
                        <m:sSub>
                          <m:e>
                            <m:r>
                              <m:t xml:space="preserve">𝐴</m:t>
                            </m:r>
                          </m:e>
                          <m:sub>
                            <m:r>
                              <m:t xml:space="preserve">𝑖</m:t>
                            </m:r>
                          </m:sub>
                        </m:sSub>
                        <m:d>
                          <m:dPr>
                            <m:begChr m:val="("/>
                            <m:endChr m:val=")"/>
                          </m:dPr>
                          <m:e>
                            <m:r>
                              <m:t xml:space="preserve">𝑥</m:t>
                            </m:r>
                          </m:e>
                        </m:d>
                        <m:r>
                          <m:t xml:space="preserve">+</m:t>
                        </m:r>
                        <m:sSub>
                          <m:e>
                            <m:r>
                              <m:t xml:space="preserve">𝐵</m:t>
                            </m:r>
                          </m:e>
                          <m:sub>
                            <m:r>
                              <m:t xml:space="preserve">𝑖</m:t>
                            </m:r>
                          </m:sub>
                        </m:sSub>
                        <m:d>
                          <m:dPr>
                            <m:begChr m:val="("/>
                            <m:endChr m:val=")"/>
                          </m:dPr>
                          <m:e>
                            <m:sSub>
                              <m:e>
                                <m:r>
                                  <m:t xml:space="preserve">𝑦</m:t>
                                </m:r>
                              </m:e>
                              <m:sub>
                                <m:r>
                                  <m:t xml:space="preserve">𝑖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</a:p>
            </p:txBody>
          </p:sp>
        </mc:Choice>
        <mc:Fallback/>
      </mc:AlternateContent>
      <p:sp>
        <p:nvSpPr>
          <p:cNvPr id="439" name="CustomShape 10"/>
          <p:cNvSpPr/>
          <p:nvPr/>
        </p:nvSpPr>
        <p:spPr>
          <a:xfrm>
            <a:off x="2623680" y="6056640"/>
            <a:ext cx="4137840" cy="276480"/>
          </a:xfrm>
          <a:prstGeom prst="rect">
            <a:avLst/>
          </a:prstGeom>
          <a:blipFill>
            <a:blip r:embed="rId4"/>
            <a:stretch>
              <a:fillRect l="-883" t="0" r="-1469" b="-39962"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pt-BR" sz="1800" spc="-1" strike="noStrike">
                <a:latin typeface="Century Gothic"/>
              </a:rPr>
              <a:t> </a:t>
            </a:r>
            <a:endParaRPr b="0" lang="pt-BR" sz="1800" spc="-1" strike="noStrike">
              <a:latin typeface="Arial"/>
            </a:endParaRPr>
          </a:p>
        </p:txBody>
      </p:sp>
    </p:spTree>
  </p:cSld>
  <p:timing>
    <p:tnLst>
      <p:par>
        <p:cTn id="298" dur="indefinite" restart="never" nodeType="tmRoot">
          <p:childTnLst>
            <p:seq>
              <p:cTn id="299" dur="indefinite" nodeType="mainSeq">
                <p:childTnLst>
                  <p:par>
                    <p:cTn id="300" fill="hold">
                      <p:stCondLst>
                        <p:cond delay="indefinite"/>
                      </p:stCondLst>
                      <p:childTnLst>
                        <p:par>
                          <p:cTn id="301" fill="hold">
                            <p:stCondLst>
                              <p:cond delay="0"/>
                            </p:stCondLst>
                            <p:childTnLst>
                              <p:par>
                                <p:cTn id="302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>
                                            <p:txEl>
                                              <p:pRg st="0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4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6" fill="hold">
                      <p:stCondLst>
                        <p:cond delay="indefinite"/>
                      </p:stCondLst>
                      <p:childTnLst>
                        <p:par>
                          <p:cTn id="307" fill="hold">
                            <p:stCondLst>
                              <p:cond delay="0"/>
                            </p:stCondLst>
                            <p:childTnLst>
                              <p:par>
                                <p:cTn id="308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0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2" fill="hold">
                      <p:stCondLst>
                        <p:cond delay="indefinite"/>
                      </p:stCondLst>
                      <p:childTnLst>
                        <p:par>
                          <p:cTn id="313" fill="hold">
                            <p:stCondLst>
                              <p:cond delay="0"/>
                            </p:stCondLst>
                            <p:childTnLst>
                              <p:par>
                                <p:cTn id="314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TextShape 1"/>
          <p:cNvSpPr txBox="1"/>
          <p:nvPr/>
        </p:nvSpPr>
        <p:spPr>
          <a:xfrm>
            <a:off x="2593080" y="624240"/>
            <a:ext cx="8911440" cy="128052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262626"/>
                </a:solidFill>
                <a:latin typeface="Century Gothic"/>
              </a:rPr>
              <a:t>Modelo de Rede Convolucional</a:t>
            </a:r>
            <a:br/>
            <a:r>
              <a:rPr b="0" i="1" lang="en-US" sz="1800" spc="-1" strike="noStrike">
                <a:solidFill>
                  <a:srgbClr val="262626"/>
                </a:solidFill>
                <a:latin typeface="Century Gothic"/>
              </a:rPr>
              <a:t>Dahl; Norouzi e Shlens, 2017</a:t>
            </a:r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pic>
        <p:nvPicPr>
          <p:cNvPr id="441" name="Content Placeholder 3" descr=""/>
          <p:cNvPicPr/>
          <p:nvPr/>
        </p:nvPicPr>
        <p:blipFill>
          <a:blip r:embed="rId1"/>
          <a:stretch/>
        </p:blipFill>
        <p:spPr>
          <a:xfrm>
            <a:off x="2674080" y="2477880"/>
            <a:ext cx="2893680" cy="2598120"/>
          </a:xfrm>
          <a:prstGeom prst="rect">
            <a:avLst/>
          </a:prstGeom>
          <a:ln>
            <a:noFill/>
          </a:ln>
        </p:spPr>
      </p:pic>
      <p:pic>
        <p:nvPicPr>
          <p:cNvPr id="442" name="Picture 2" descr=""/>
          <p:cNvPicPr/>
          <p:nvPr/>
        </p:nvPicPr>
        <p:blipFill>
          <a:blip r:embed="rId2"/>
          <a:stretch/>
        </p:blipFill>
        <p:spPr>
          <a:xfrm>
            <a:off x="6641280" y="1264680"/>
            <a:ext cx="3206520" cy="2426040"/>
          </a:xfrm>
          <a:prstGeom prst="rect">
            <a:avLst/>
          </a:prstGeom>
          <a:ln>
            <a:noFill/>
          </a:ln>
        </p:spPr>
      </p:pic>
      <p:pic>
        <p:nvPicPr>
          <p:cNvPr id="443" name="Picture 4" descr=""/>
          <p:cNvPicPr/>
          <p:nvPr/>
        </p:nvPicPr>
        <p:blipFill>
          <a:blip r:embed="rId3"/>
          <a:stretch/>
        </p:blipFill>
        <p:spPr>
          <a:xfrm>
            <a:off x="6641280" y="3869640"/>
            <a:ext cx="3206520" cy="24681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16" dur="indefinite" restart="never" nodeType="tmRoot">
          <p:childTnLst>
            <p:seq>
              <p:cTn id="317" dur="indefinite" nodeType="mainSeq">
                <p:childTnLst>
                  <p:par>
                    <p:cTn id="318" fill="hold">
                      <p:stCondLst>
                        <p:cond delay="indefinite"/>
                      </p:stCondLst>
                      <p:childTnLst>
                        <p:par>
                          <p:cTn id="319" fill="hold">
                            <p:stCondLst>
                              <p:cond delay="0"/>
                            </p:stCondLst>
                            <p:childTnLst>
                              <p:par>
                                <p:cTn id="320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2" fill="hold">
                      <p:stCondLst>
                        <p:cond delay="indefinite"/>
                      </p:stCondLst>
                      <p:childTnLst>
                        <p:par>
                          <p:cTn id="323" fill="hold">
                            <p:stCondLst>
                              <p:cond delay="0"/>
                            </p:stCondLst>
                            <p:childTnLst>
                              <p:par>
                                <p:cTn id="324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Content Placeholder 17" descr=""/>
          <p:cNvPicPr/>
          <p:nvPr/>
        </p:nvPicPr>
        <p:blipFill>
          <a:blip r:embed="rId1"/>
          <a:stretch/>
        </p:blipFill>
        <p:spPr>
          <a:xfrm>
            <a:off x="3816000" y="3710520"/>
            <a:ext cx="1496160" cy="1678680"/>
          </a:xfrm>
          <a:prstGeom prst="rect">
            <a:avLst/>
          </a:prstGeom>
          <a:ln>
            <a:noFill/>
          </a:ln>
        </p:spPr>
      </p:pic>
      <p:sp>
        <p:nvSpPr>
          <p:cNvPr id="279" name="TextShape 1"/>
          <p:cNvSpPr txBox="1"/>
          <p:nvPr/>
        </p:nvSpPr>
        <p:spPr>
          <a:xfrm>
            <a:off x="2593080" y="624240"/>
            <a:ext cx="8911440" cy="128052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262626"/>
                </a:solidFill>
                <a:latin typeface="Century Gothic"/>
              </a:rPr>
              <a:t>Introdução</a:t>
            </a:r>
            <a:endParaRPr b="0" lang="en-US" sz="36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280" name="TextShape 2"/>
          <p:cNvSpPr txBox="1"/>
          <p:nvPr/>
        </p:nvSpPr>
        <p:spPr>
          <a:xfrm>
            <a:off x="2593080" y="2046960"/>
            <a:ext cx="6501960" cy="4982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en-US" sz="2400" spc="-1" strike="noStrike">
                <a:solidFill>
                  <a:srgbClr val="404040"/>
                </a:solidFill>
                <a:latin typeface="Century Gothic"/>
              </a:rPr>
              <a:t>Problema Direto</a:t>
            </a:r>
            <a:endParaRPr b="0" lang="en-US" sz="2400" spc="-1" strike="noStrike">
              <a:solidFill>
                <a:srgbClr val="404040"/>
              </a:solidFill>
              <a:latin typeface="Century Gothic"/>
            </a:endParaRPr>
          </a:p>
        </p:txBody>
      </p:sp>
      <p:pic>
        <p:nvPicPr>
          <p:cNvPr id="281" name="Content Placeholder 18" descr=""/>
          <p:cNvPicPr/>
          <p:nvPr/>
        </p:nvPicPr>
        <p:blipFill>
          <a:blip r:embed="rId2"/>
          <a:stretch/>
        </p:blipFill>
        <p:spPr>
          <a:xfrm>
            <a:off x="2895840" y="4838040"/>
            <a:ext cx="3336480" cy="1838160"/>
          </a:xfrm>
          <a:prstGeom prst="rect">
            <a:avLst/>
          </a:prstGeom>
          <a:ln>
            <a:noFill/>
          </a:ln>
        </p:spPr>
      </p:pic>
      <p:sp>
        <p:nvSpPr>
          <p:cNvPr id="282" name="CustomShape 3"/>
          <p:cNvSpPr/>
          <p:nvPr/>
        </p:nvSpPr>
        <p:spPr>
          <a:xfrm>
            <a:off x="2593080" y="2930400"/>
            <a:ext cx="6501960" cy="498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b"/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pt-BR" sz="2400" spc="-1" strike="noStrike">
                <a:solidFill>
                  <a:srgbClr val="404040"/>
                </a:solidFill>
                <a:latin typeface="Century Gothic"/>
              </a:rPr>
              <a:t>Exemplo: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283" name="CustomShape 4"/>
          <p:cNvSpPr/>
          <p:nvPr/>
        </p:nvSpPr>
        <p:spPr>
          <a:xfrm>
            <a:off x="6737040" y="2804400"/>
            <a:ext cx="5110920" cy="498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b"/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pt-BR" sz="2400" spc="-1" strike="noStrike">
                <a:solidFill>
                  <a:srgbClr val="404040"/>
                </a:solidFill>
                <a:latin typeface="Century Gothic"/>
              </a:rPr>
              <a:t>Profundidade do Poço ()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284" name="CustomShape 5"/>
          <p:cNvSpPr/>
          <p:nvPr/>
        </p:nvSpPr>
        <p:spPr>
          <a:xfrm>
            <a:off x="6737040" y="2804400"/>
            <a:ext cx="5110920" cy="498240"/>
          </a:xfrm>
          <a:prstGeom prst="rect">
            <a:avLst/>
          </a:prstGeom>
          <a:blipFill>
            <a:blip r:embed="rId3"/>
            <a:stretch>
              <a:fillRect l="-1783" t="-1169" r="0" b="-28022"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pt-BR" sz="1800" spc="-1" strike="noStrike">
                <a:latin typeface="Century Gothic"/>
              </a:rPr>
              <a:t> 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85" name="CustomShape 6"/>
          <p:cNvSpPr/>
          <p:nvPr/>
        </p:nvSpPr>
        <p:spPr>
          <a:xfrm>
            <a:off x="6737040" y="3564720"/>
            <a:ext cx="5110920" cy="498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b"/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pt-BR" sz="2400" spc="-1" strike="noStrike">
                <a:solidFill>
                  <a:srgbClr val="404040"/>
                </a:solidFill>
                <a:latin typeface="Century Gothic"/>
              </a:rPr>
              <a:t>Tempo até ouvir o impácto ()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286" name="CustomShape 7"/>
          <p:cNvSpPr/>
          <p:nvPr/>
        </p:nvSpPr>
        <p:spPr>
          <a:xfrm>
            <a:off x="6737040" y="3564720"/>
            <a:ext cx="5110920" cy="498240"/>
          </a:xfrm>
          <a:prstGeom prst="rect">
            <a:avLst/>
          </a:prstGeom>
          <a:blipFill>
            <a:blip r:embed="rId4"/>
            <a:stretch>
              <a:fillRect l="-1783" t="-1169" r="0" b="-28022"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pt-BR" sz="1800" spc="-1" strike="noStrike">
                <a:latin typeface="Century Gothic"/>
              </a:rPr>
              <a:t> </a:t>
            </a:r>
            <a:endParaRPr b="0" lang="pt-BR" sz="18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287" name="Formula 8"/>
              <p:cNvSpPr txBox="1"/>
              <p:nvPr/>
            </p:nvSpPr>
            <p:spPr>
              <a:xfrm>
                <a:off x="7700760" y="4770360"/>
                <a:ext cx="2788560" cy="109080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𝑇</m:t>
                    </m:r>
                    <m:r>
                      <m:t xml:space="preserve">=</m:t>
                    </m:r>
                    <m:rad>
                      <m:radPr>
                        <m:degHide m:val="1"/>
                      </m:radPr>
                      <m:deg/>
                      <m:e>
                        <m:f>
                          <m:num>
                            <m:r>
                              <m:t xml:space="preserve">1</m:t>
                            </m:r>
                          </m:num>
                          <m:den>
                            <m:r>
                              <m:t xml:space="preserve">5</m:t>
                            </m:r>
                          </m:den>
                        </m:f>
                        <m:r>
                          <m:t xml:space="preserve">𝐻</m:t>
                        </m:r>
                      </m:e>
                    </m:rad>
                    <m:r>
                      <m:t xml:space="preserve">+</m:t>
                    </m:r>
                    <m:f>
                      <m:num>
                        <m:r>
                          <m:t xml:space="preserve">1</m:t>
                        </m:r>
                      </m:num>
                      <m:den>
                        <m:r>
                          <m:t xml:space="preserve">340</m:t>
                        </m:r>
                      </m:den>
                    </m:f>
                    <m:r>
                      <m:t xml:space="preserve">𝐻</m:t>
                    </m:r>
                  </m:oMath>
                </a14:m>
              </a:p>
            </p:txBody>
          </p:sp>
        </mc:Choice>
        <mc:Fallback/>
      </mc:AlternateContent>
      <p:sp>
        <p:nvSpPr>
          <p:cNvPr id="288" name="CustomShape 9"/>
          <p:cNvSpPr/>
          <p:nvPr/>
        </p:nvSpPr>
        <p:spPr>
          <a:xfrm>
            <a:off x="7700760" y="4770360"/>
            <a:ext cx="2788560" cy="1090800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pt-BR" sz="1800" spc="-1" strike="noStrike">
                <a:latin typeface="Century Gothic"/>
              </a:rPr>
              <a:t> </a:t>
            </a:r>
            <a:endParaRPr b="0" lang="pt-BR" sz="1800" spc="-1" strike="noStrike">
              <a:latin typeface="Arial"/>
            </a:endParaRPr>
          </a:p>
        </p:txBody>
      </p:sp>
    </p:spTree>
  </p:cSld>
  <p:timing>
    <p:tnLst>
      <p:par>
        <p:cTn id="5" dur="indefinite" restart="never" nodeType="tmRoot">
          <p:childTnLst>
            <p:seq>
              <p:cTn id="6" dur="indefinite" nodeType="mainSeq">
                <p:childTnLst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CustomShape 1"/>
          <p:cNvSpPr/>
          <p:nvPr/>
        </p:nvSpPr>
        <p:spPr>
          <a:xfrm>
            <a:off x="1678320" y="2893680"/>
            <a:ext cx="6006960" cy="3691800"/>
          </a:xfrm>
          <a:prstGeom prst="rect">
            <a:avLst/>
          </a:prstGeom>
          <a:solidFill>
            <a:srgbClr val="f2f2f2"/>
          </a:solidFill>
          <a:ln w="15840">
            <a:solidFill>
              <a:srgbClr val="7a230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5" name="TextShape 2"/>
          <p:cNvSpPr txBox="1"/>
          <p:nvPr/>
        </p:nvSpPr>
        <p:spPr>
          <a:xfrm>
            <a:off x="2593080" y="624240"/>
            <a:ext cx="8911440" cy="128052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262626"/>
                </a:solidFill>
                <a:latin typeface="Century Gothic"/>
              </a:rPr>
              <a:t>Modelo de Rede Convolucional</a:t>
            </a:r>
            <a:br/>
            <a:endParaRPr b="0" lang="en-US" sz="36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446" name="CustomShape 3"/>
          <p:cNvSpPr/>
          <p:nvPr/>
        </p:nvSpPr>
        <p:spPr>
          <a:xfrm>
            <a:off x="1809720" y="3144600"/>
            <a:ext cx="1998360" cy="546480"/>
          </a:xfrm>
          <a:prstGeom prst="roundRect">
            <a:avLst>
              <a:gd name="adj" fmla="val 16667"/>
            </a:avLst>
          </a:prstGeom>
          <a:solidFill>
            <a:srgbClr val="a53010"/>
          </a:solidFill>
          <a:ln w="15840">
            <a:solidFill>
              <a:srgbClr val="7a230b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pt-BR" sz="1800" spc="-1" strike="noStrike">
                <a:solidFill>
                  <a:srgbClr val="ffffff"/>
                </a:solidFill>
                <a:latin typeface="Century Gothic"/>
              </a:rPr>
              <a:t>Cálculo da refletividade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447" name="CustomShape 4"/>
          <p:cNvSpPr/>
          <p:nvPr/>
        </p:nvSpPr>
        <p:spPr>
          <a:xfrm>
            <a:off x="1767240" y="3942000"/>
            <a:ext cx="1998360" cy="546480"/>
          </a:xfrm>
          <a:prstGeom prst="roundRect">
            <a:avLst>
              <a:gd name="adj" fmla="val 16667"/>
            </a:avLst>
          </a:prstGeom>
          <a:solidFill>
            <a:srgbClr val="a53010"/>
          </a:solidFill>
          <a:ln w="15840">
            <a:solidFill>
              <a:srgbClr val="7a230b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pt-BR" sz="1800" spc="-1" strike="noStrike">
                <a:solidFill>
                  <a:srgbClr val="ffffff"/>
                </a:solidFill>
                <a:latin typeface="Century Gothic"/>
              </a:rPr>
              <a:t>Estimativa da wavelet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448" name="CustomShape 5"/>
          <p:cNvSpPr/>
          <p:nvPr/>
        </p:nvSpPr>
        <p:spPr>
          <a:xfrm>
            <a:off x="1809720" y="4739760"/>
            <a:ext cx="1998360" cy="546480"/>
          </a:xfrm>
          <a:prstGeom prst="roundRect">
            <a:avLst>
              <a:gd name="adj" fmla="val 16667"/>
            </a:avLst>
          </a:prstGeom>
          <a:solidFill>
            <a:srgbClr val="a53010"/>
          </a:solidFill>
          <a:ln w="15840">
            <a:solidFill>
              <a:srgbClr val="7a230b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pt-BR" sz="1800" spc="-1" strike="noStrike">
                <a:solidFill>
                  <a:srgbClr val="ffffff"/>
                </a:solidFill>
                <a:latin typeface="Century Gothic"/>
              </a:rPr>
              <a:t>Cálculo da sísmica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449" name="CustomShape 6"/>
          <p:cNvSpPr/>
          <p:nvPr/>
        </p:nvSpPr>
        <p:spPr>
          <a:xfrm>
            <a:off x="1809720" y="5537520"/>
            <a:ext cx="1998360" cy="545040"/>
          </a:xfrm>
          <a:prstGeom prst="roundRect">
            <a:avLst>
              <a:gd name="adj" fmla="val 16667"/>
            </a:avLst>
          </a:prstGeom>
          <a:solidFill>
            <a:srgbClr val="a53010"/>
          </a:solidFill>
          <a:ln w="15840">
            <a:solidFill>
              <a:srgbClr val="7a230b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pt-BR" sz="1800" spc="-1" strike="noStrike">
                <a:solidFill>
                  <a:srgbClr val="ffffff"/>
                </a:solidFill>
                <a:latin typeface="Century Gothic"/>
              </a:rPr>
              <a:t>Baixa frequência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450" name="CustomShape 7"/>
          <p:cNvSpPr/>
          <p:nvPr/>
        </p:nvSpPr>
        <p:spPr>
          <a:xfrm>
            <a:off x="4624200" y="4191120"/>
            <a:ext cx="871560" cy="676800"/>
          </a:xfrm>
          <a:prstGeom prst="roundRect">
            <a:avLst>
              <a:gd name="adj" fmla="val 16667"/>
            </a:avLst>
          </a:prstGeom>
          <a:solidFill>
            <a:srgbClr val="a53010"/>
          </a:solidFill>
          <a:ln w="15840">
            <a:solidFill>
              <a:srgbClr val="7a230b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pt-BR" sz="1800" spc="-1" strike="noStrike">
                <a:solidFill>
                  <a:srgbClr val="ffffff"/>
                </a:solidFill>
                <a:latin typeface="Century Gothic"/>
              </a:rPr>
              <a:t>MAP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451" name="CustomShape 8"/>
          <p:cNvSpPr/>
          <p:nvPr/>
        </p:nvSpPr>
        <p:spPr>
          <a:xfrm>
            <a:off x="5324760" y="5807880"/>
            <a:ext cx="2223360" cy="550080"/>
          </a:xfrm>
          <a:prstGeom prst="snip1Rect">
            <a:avLst>
              <a:gd name="adj" fmla="val 16667"/>
            </a:avLst>
          </a:prstGeom>
          <a:solidFill>
            <a:srgbClr val="a53010"/>
          </a:solidFill>
          <a:ln w="15840">
            <a:solidFill>
              <a:srgbClr val="7a230b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pt-BR" sz="1800" spc="-1" strike="noStrike">
                <a:solidFill>
                  <a:srgbClr val="ffffff"/>
                </a:solidFill>
                <a:latin typeface="Century Gothic"/>
              </a:rPr>
              <a:t>IA</a:t>
            </a:r>
            <a:endParaRPr b="0" lang="pt-BR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pt-BR" sz="1800" spc="-1" strike="noStrike">
                <a:solidFill>
                  <a:srgbClr val="ffffff"/>
                </a:solidFill>
                <a:latin typeface="Century Gothic"/>
              </a:rPr>
              <a:t>(baixa resolução)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452" name="CustomShape 9"/>
          <p:cNvSpPr/>
          <p:nvPr/>
        </p:nvSpPr>
        <p:spPr>
          <a:xfrm>
            <a:off x="5325480" y="3117600"/>
            <a:ext cx="2221920" cy="533160"/>
          </a:xfrm>
          <a:prstGeom prst="snip1Rect">
            <a:avLst>
              <a:gd name="adj" fmla="val 16667"/>
            </a:avLst>
          </a:prstGeom>
          <a:solidFill>
            <a:srgbClr val="a53010"/>
          </a:solidFill>
          <a:ln w="15840">
            <a:solidFill>
              <a:srgbClr val="7a230b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pt-BR" sz="1800" spc="-1" strike="noStrike">
                <a:solidFill>
                  <a:srgbClr val="ffffff"/>
                </a:solidFill>
                <a:latin typeface="Century Gothic"/>
              </a:rPr>
              <a:t>IA Sintética</a:t>
            </a:r>
            <a:endParaRPr b="0" lang="pt-BR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pt-BR" sz="1800" spc="-1" strike="noStrike">
                <a:solidFill>
                  <a:srgbClr val="ffffff"/>
                </a:solidFill>
                <a:latin typeface="Century Gothic"/>
              </a:rPr>
              <a:t>(alta resolução)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453" name="CustomShape 10"/>
          <p:cNvSpPr/>
          <p:nvPr/>
        </p:nvSpPr>
        <p:spPr>
          <a:xfrm>
            <a:off x="7841880" y="4383720"/>
            <a:ext cx="1654920" cy="676800"/>
          </a:xfrm>
          <a:prstGeom prst="roundRect">
            <a:avLst>
              <a:gd name="adj" fmla="val 16667"/>
            </a:avLst>
          </a:prstGeom>
          <a:solidFill>
            <a:srgbClr val="a53010"/>
          </a:solidFill>
          <a:ln w="15840">
            <a:solidFill>
              <a:srgbClr val="7a230b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pt-BR" sz="1800" spc="-1" strike="noStrike">
                <a:solidFill>
                  <a:srgbClr val="ffffff"/>
                </a:solidFill>
                <a:latin typeface="Century Gothic"/>
              </a:rPr>
              <a:t>Treinamento RNC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454" name="CustomShape 11"/>
          <p:cNvSpPr/>
          <p:nvPr/>
        </p:nvSpPr>
        <p:spPr>
          <a:xfrm>
            <a:off x="9933120" y="5809680"/>
            <a:ext cx="2187360" cy="550080"/>
          </a:xfrm>
          <a:prstGeom prst="snip1Rect">
            <a:avLst>
              <a:gd name="adj" fmla="val 16667"/>
            </a:avLst>
          </a:prstGeom>
          <a:solidFill>
            <a:srgbClr val="a53010"/>
          </a:solidFill>
          <a:ln w="15840">
            <a:solidFill>
              <a:srgbClr val="7a230b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pt-BR" sz="1800" spc="-1" strike="noStrike">
                <a:solidFill>
                  <a:srgbClr val="ffffff"/>
                </a:solidFill>
                <a:latin typeface="Century Gothic"/>
              </a:rPr>
              <a:t>IA</a:t>
            </a:r>
            <a:endParaRPr b="0" lang="pt-BR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pt-BR" sz="1800" spc="-1" strike="noStrike">
                <a:solidFill>
                  <a:srgbClr val="ffffff"/>
                </a:solidFill>
                <a:latin typeface="Century Gothic"/>
              </a:rPr>
              <a:t>(baixa resolução)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455" name="CustomShape 12"/>
          <p:cNvSpPr/>
          <p:nvPr/>
        </p:nvSpPr>
        <p:spPr>
          <a:xfrm>
            <a:off x="10366920" y="4396680"/>
            <a:ext cx="1330560" cy="676800"/>
          </a:xfrm>
          <a:prstGeom prst="trapezoid">
            <a:avLst>
              <a:gd name="adj" fmla="val 25000"/>
            </a:avLst>
          </a:prstGeom>
          <a:solidFill>
            <a:srgbClr val="a53010"/>
          </a:solidFill>
          <a:ln w="15840">
            <a:solidFill>
              <a:srgbClr val="7a230b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pt-BR" sz="1800" spc="-1" strike="noStrike">
                <a:solidFill>
                  <a:srgbClr val="ffffff"/>
                </a:solidFill>
                <a:latin typeface="Century Gothic"/>
              </a:rPr>
              <a:t>RNC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456" name="CustomShape 13"/>
          <p:cNvSpPr/>
          <p:nvPr/>
        </p:nvSpPr>
        <p:spPr>
          <a:xfrm>
            <a:off x="9933120" y="2984400"/>
            <a:ext cx="2183400" cy="650160"/>
          </a:xfrm>
          <a:prstGeom prst="snip1Rect">
            <a:avLst>
              <a:gd name="adj" fmla="val 16667"/>
            </a:avLst>
          </a:prstGeom>
          <a:solidFill>
            <a:srgbClr val="a53010"/>
          </a:solidFill>
          <a:ln w="15840">
            <a:solidFill>
              <a:srgbClr val="7a230b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pt-BR" sz="1800" spc="-1" strike="noStrike">
                <a:solidFill>
                  <a:srgbClr val="ffffff"/>
                </a:solidFill>
                <a:latin typeface="Century Gothic"/>
              </a:rPr>
              <a:t>IA</a:t>
            </a:r>
            <a:endParaRPr b="0" lang="pt-BR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pt-BR" sz="1800" spc="-1" strike="noStrike">
                <a:solidFill>
                  <a:srgbClr val="ffffff"/>
                </a:solidFill>
                <a:latin typeface="Century Gothic"/>
              </a:rPr>
              <a:t>Super resolução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457" name="CustomShape 14"/>
          <p:cNvSpPr/>
          <p:nvPr/>
        </p:nvSpPr>
        <p:spPr>
          <a:xfrm>
            <a:off x="9653400" y="4597560"/>
            <a:ext cx="597600" cy="23256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a53010"/>
          </a:solidFill>
          <a:ln w="15840">
            <a:solidFill>
              <a:srgbClr val="7a230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8" name="CustomShape 15"/>
          <p:cNvSpPr/>
          <p:nvPr/>
        </p:nvSpPr>
        <p:spPr>
          <a:xfrm rot="10800000">
            <a:off x="10949760" y="5210640"/>
            <a:ext cx="202320" cy="468720"/>
          </a:xfrm>
          <a:prstGeom prst="downArrow">
            <a:avLst>
              <a:gd name="adj1" fmla="val 50000"/>
              <a:gd name="adj2" fmla="val 52941"/>
            </a:avLst>
          </a:prstGeom>
          <a:solidFill>
            <a:srgbClr val="a53010"/>
          </a:solidFill>
          <a:ln w="15840">
            <a:solidFill>
              <a:srgbClr val="7a230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9" name="CustomShape 16"/>
          <p:cNvSpPr/>
          <p:nvPr/>
        </p:nvSpPr>
        <p:spPr>
          <a:xfrm rot="10800000">
            <a:off x="10949760" y="3726360"/>
            <a:ext cx="202320" cy="464760"/>
          </a:xfrm>
          <a:prstGeom prst="downArrow">
            <a:avLst>
              <a:gd name="adj1" fmla="val 50000"/>
              <a:gd name="adj2" fmla="val 52941"/>
            </a:avLst>
          </a:prstGeom>
          <a:solidFill>
            <a:srgbClr val="a53010"/>
          </a:solidFill>
          <a:ln w="15840">
            <a:solidFill>
              <a:srgbClr val="7a230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0" name="CustomShape 17"/>
          <p:cNvSpPr/>
          <p:nvPr/>
        </p:nvSpPr>
        <p:spPr>
          <a:xfrm rot="10800000">
            <a:off x="3916440" y="3276000"/>
            <a:ext cx="557640" cy="2675160"/>
          </a:xfrm>
          <a:prstGeom prst="leftBrace">
            <a:avLst>
              <a:gd name="adj1" fmla="val 8333"/>
              <a:gd name="adj2" fmla="val 50000"/>
            </a:avLst>
          </a:prstGeom>
          <a:noFill/>
          <a:ln w="9360">
            <a:solidFill>
              <a:srgbClr val="9d2d0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1" name="CustomShape 18"/>
          <p:cNvSpPr/>
          <p:nvPr/>
        </p:nvSpPr>
        <p:spPr>
          <a:xfrm rot="10800000">
            <a:off x="4374000" y="3309840"/>
            <a:ext cx="615960" cy="23436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a53010"/>
          </a:solidFill>
          <a:ln w="15840">
            <a:solidFill>
              <a:srgbClr val="7a230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2" name="CustomShape 19"/>
          <p:cNvSpPr/>
          <p:nvPr/>
        </p:nvSpPr>
        <p:spPr>
          <a:xfrm rot="5400000">
            <a:off x="5315040" y="4948200"/>
            <a:ext cx="1089000" cy="372960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3750"/>
            </a:avLst>
          </a:prstGeom>
          <a:solidFill>
            <a:srgbClr val="a53010"/>
          </a:solidFill>
          <a:ln w="15840">
            <a:solidFill>
              <a:srgbClr val="7a230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3" name="CustomShape 20"/>
          <p:cNvSpPr/>
          <p:nvPr/>
        </p:nvSpPr>
        <p:spPr>
          <a:xfrm rot="5400000">
            <a:off x="7750080" y="3461760"/>
            <a:ext cx="778680" cy="482400"/>
          </a:xfrm>
          <a:prstGeom prst="bentArrow">
            <a:avLst>
              <a:gd name="adj1" fmla="val 14619"/>
              <a:gd name="adj2" fmla="val 25945"/>
              <a:gd name="adj3" fmla="val 25000"/>
              <a:gd name="adj4" fmla="val 9824"/>
            </a:avLst>
          </a:prstGeom>
          <a:solidFill>
            <a:srgbClr val="a53010"/>
          </a:solidFill>
          <a:ln w="15840">
            <a:solidFill>
              <a:srgbClr val="7a230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4" name="CustomShape 21"/>
          <p:cNvSpPr/>
          <p:nvPr/>
        </p:nvSpPr>
        <p:spPr>
          <a:xfrm flipV="1" rot="16200000">
            <a:off x="7769160" y="5569200"/>
            <a:ext cx="740160" cy="482040"/>
          </a:xfrm>
          <a:prstGeom prst="bentArrow">
            <a:avLst>
              <a:gd name="adj1" fmla="val 14619"/>
              <a:gd name="adj2" fmla="val 25945"/>
              <a:gd name="adj3" fmla="val 25000"/>
              <a:gd name="adj4" fmla="val 9824"/>
            </a:avLst>
          </a:prstGeom>
          <a:solidFill>
            <a:srgbClr val="a53010"/>
          </a:solidFill>
          <a:ln w="15840">
            <a:solidFill>
              <a:srgbClr val="7a230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5" name="CustomShape 22"/>
          <p:cNvSpPr/>
          <p:nvPr/>
        </p:nvSpPr>
        <p:spPr>
          <a:xfrm>
            <a:off x="1809720" y="6201720"/>
            <a:ext cx="23220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Century Gothic"/>
              </a:rPr>
              <a:t>Inversão Acústica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466" name="TextShape 23"/>
          <p:cNvSpPr txBox="1"/>
          <p:nvPr/>
        </p:nvSpPr>
        <p:spPr>
          <a:xfrm>
            <a:off x="2589120" y="2133720"/>
            <a:ext cx="8915040" cy="5745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0" lang="en-US" sz="1800" spc="-1" strike="noStrike">
                <a:solidFill>
                  <a:srgbClr val="404040"/>
                </a:solidFill>
                <a:latin typeface="Century Gothic"/>
              </a:rPr>
              <a:t>Proposta de solução</a:t>
            </a: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  <p:timing>
    <p:tnLst>
      <p:par>
        <p:cTn id="326" dur="indefinite" restart="never" nodeType="tmRoot">
          <p:childTnLst>
            <p:seq>
              <p:cTn id="327" dur="indefinite" nodeType="mainSeq">
                <p:childTnLst>
                  <p:par>
                    <p:cTn id="328" fill="hold">
                      <p:stCondLst>
                        <p:cond delay="indefinite"/>
                      </p:stCondLst>
                      <p:childTnLst>
                        <p:par>
                          <p:cTn id="329" fill="hold">
                            <p:stCondLst>
                              <p:cond delay="0"/>
                            </p:stCondLst>
                            <p:childTnLst>
                              <p:par>
                                <p:cTn id="330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2" fill="hold">
                      <p:stCondLst>
                        <p:cond delay="indefinite"/>
                      </p:stCondLst>
                      <p:childTnLst>
                        <p:par>
                          <p:cTn id="333" fill="hold">
                            <p:stCondLst>
                              <p:cond delay="0"/>
                            </p:stCondLst>
                            <p:childTnLst>
                              <p:par>
                                <p:cTn id="334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6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8" fill="hold">
                      <p:stCondLst>
                        <p:cond delay="indefinite"/>
                      </p:stCondLst>
                      <p:childTnLst>
                        <p:par>
                          <p:cTn id="339" fill="hold">
                            <p:stCondLst>
                              <p:cond delay="0"/>
                            </p:stCondLst>
                            <p:childTnLst>
                              <p:par>
                                <p:cTn id="340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2" fill="hold">
                      <p:stCondLst>
                        <p:cond delay="indefinite"/>
                      </p:stCondLst>
                      <p:childTnLst>
                        <p:par>
                          <p:cTn id="343" fill="hold">
                            <p:stCondLst>
                              <p:cond delay="0"/>
                            </p:stCondLst>
                            <p:childTnLst>
                              <p:par>
                                <p:cTn id="344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6" fill="hold">
                      <p:stCondLst>
                        <p:cond delay="indefinite"/>
                      </p:stCondLst>
                      <p:childTnLst>
                        <p:par>
                          <p:cTn id="347" fill="hold">
                            <p:stCondLst>
                              <p:cond delay="0"/>
                            </p:stCondLst>
                            <p:childTnLst>
                              <p:par>
                                <p:cTn id="348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0" fill="hold">
                      <p:stCondLst>
                        <p:cond delay="indefinite"/>
                      </p:stCondLst>
                      <p:childTnLst>
                        <p:par>
                          <p:cTn id="351" fill="hold">
                            <p:stCondLst>
                              <p:cond delay="0"/>
                            </p:stCondLst>
                            <p:childTnLst>
                              <p:par>
                                <p:cTn id="352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4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6" fill="hold">
                      <p:stCondLst>
                        <p:cond delay="indefinite"/>
                      </p:stCondLst>
                      <p:childTnLst>
                        <p:par>
                          <p:cTn id="357" fill="hold">
                            <p:stCondLst>
                              <p:cond delay="0"/>
                            </p:stCondLst>
                            <p:childTnLst>
                              <p:par>
                                <p:cTn id="358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0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2" fill="hold">
                      <p:stCondLst>
                        <p:cond delay="indefinite"/>
                      </p:stCondLst>
                      <p:childTnLst>
                        <p:par>
                          <p:cTn id="363" fill="hold">
                            <p:stCondLst>
                              <p:cond delay="0"/>
                            </p:stCondLst>
                            <p:childTnLst>
                              <p:par>
                                <p:cTn id="364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6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8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0" fill="hold">
                      <p:stCondLst>
                        <p:cond delay="indefinite"/>
                      </p:stCondLst>
                      <p:childTnLst>
                        <p:par>
                          <p:cTn id="371" fill="hold">
                            <p:stCondLst>
                              <p:cond delay="0"/>
                            </p:stCondLst>
                            <p:childTnLst>
                              <p:par>
                                <p:cTn id="372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4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6" fill="hold">
                      <p:stCondLst>
                        <p:cond delay="indefinite"/>
                      </p:stCondLst>
                      <p:childTnLst>
                        <p:par>
                          <p:cTn id="377" fill="hold">
                            <p:stCondLst>
                              <p:cond delay="0"/>
                            </p:stCondLst>
                            <p:childTnLst>
                              <p:par>
                                <p:cTn id="378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0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2" fill="hold">
                      <p:stCondLst>
                        <p:cond delay="indefinite"/>
                      </p:stCondLst>
                      <p:childTnLst>
                        <p:par>
                          <p:cTn id="383" fill="hold">
                            <p:stCondLst>
                              <p:cond delay="0"/>
                            </p:stCondLst>
                            <p:childTnLst>
                              <p:par>
                                <p:cTn id="384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6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TextShape 1"/>
          <p:cNvSpPr txBox="1"/>
          <p:nvPr/>
        </p:nvSpPr>
        <p:spPr>
          <a:xfrm>
            <a:off x="2593080" y="624240"/>
            <a:ext cx="8911440" cy="128052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6aac91"/>
                </a:solidFill>
                <a:latin typeface="Century Gothic"/>
              </a:rPr>
              <a:t>Modelo de Rede Neural Convolucional para Super-resolução Pós-inversão Sísmica</a:t>
            </a:r>
            <a:endParaRPr b="0" lang="en-US" sz="24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468" name="CustomShape 2"/>
          <p:cNvSpPr/>
          <p:nvPr/>
        </p:nvSpPr>
        <p:spPr>
          <a:xfrm>
            <a:off x="2589120" y="2451600"/>
            <a:ext cx="8915040" cy="4005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rmAutofit/>
          </a:bodyPr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0" lang="pt-BR" sz="2600" spc="-1" strike="noStrike">
                <a:solidFill>
                  <a:srgbClr val="6aac91"/>
                </a:solidFill>
                <a:latin typeface="Century Gothic"/>
              </a:rPr>
              <a:t>Introdução</a:t>
            </a:r>
            <a:endParaRPr b="0" lang="pt-BR" sz="2600" spc="-1" strike="noStrike">
              <a:latin typeface="Arial"/>
            </a:endParaRPr>
          </a:p>
          <a:p>
            <a:pPr lvl="1" marL="743040" indent="-285480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0" lang="pt-BR" sz="2600" spc="-1" strike="noStrike">
                <a:solidFill>
                  <a:srgbClr val="6aac91"/>
                </a:solidFill>
                <a:latin typeface="Century Gothic"/>
              </a:rPr>
              <a:t>Inversão Sísmica</a:t>
            </a:r>
            <a:endParaRPr b="0" lang="pt-BR" sz="2600" spc="-1" strike="noStrike">
              <a:latin typeface="Arial"/>
            </a:endParaRPr>
          </a:p>
          <a:p>
            <a:pPr lvl="1" marL="743040" indent="-285480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0" lang="pt-BR" sz="2600" spc="-1" strike="noStrike">
                <a:solidFill>
                  <a:srgbClr val="6aac91"/>
                </a:solidFill>
                <a:latin typeface="Century Gothic"/>
              </a:rPr>
              <a:t>Redes Neurais Convolucionais</a:t>
            </a:r>
            <a:endParaRPr b="0" lang="pt-BR" sz="2600" spc="-1" strike="noStrike">
              <a:latin typeface="Arial"/>
            </a:endParaRPr>
          </a:p>
          <a:p>
            <a:pPr lvl="1" marL="743040" indent="-285480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0" lang="pt-BR" sz="2600" spc="-1" strike="noStrike">
                <a:solidFill>
                  <a:srgbClr val="6aac91"/>
                </a:solidFill>
                <a:latin typeface="Century Gothic"/>
              </a:rPr>
              <a:t>Super-resolução</a:t>
            </a:r>
            <a:endParaRPr b="0" lang="pt-BR" sz="2600" spc="-1" strike="noStrike">
              <a:latin typeface="Arial"/>
            </a:endParaRPr>
          </a:p>
          <a:p>
            <a:pPr lvl="1" marL="743040" indent="-285480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0" lang="pt-BR" sz="2600" spc="-1" strike="noStrike">
                <a:solidFill>
                  <a:srgbClr val="6aac91"/>
                </a:solidFill>
                <a:latin typeface="Century Gothic"/>
              </a:rPr>
              <a:t>Hipótese</a:t>
            </a:r>
            <a:endParaRPr b="0" lang="pt-BR" sz="2600" spc="-1" strike="noStrike">
              <a:latin typeface="Arial"/>
            </a:endParaRPr>
          </a:p>
          <a:p>
            <a:pPr lvl="1" marL="743040" indent="-285480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0" lang="pt-BR" sz="2600" spc="-1" strike="noStrike">
                <a:solidFill>
                  <a:srgbClr val="6aac91"/>
                </a:solidFill>
                <a:latin typeface="Century Gothic"/>
              </a:rPr>
              <a:t>Objetivos</a:t>
            </a:r>
            <a:endParaRPr b="0" lang="pt-BR" sz="2600" spc="-1" strike="noStrike"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0" lang="pt-BR" sz="2600" spc="-1" strike="noStrike">
                <a:solidFill>
                  <a:srgbClr val="6aac91"/>
                </a:solidFill>
                <a:latin typeface="Century Gothic"/>
              </a:rPr>
              <a:t>Inversão Maximum a Posteriori (MAP)</a:t>
            </a:r>
            <a:endParaRPr b="0" lang="pt-BR" sz="2600" spc="-1" strike="noStrike"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0" lang="pt-BR" sz="2600" spc="-1" strike="noStrike">
                <a:solidFill>
                  <a:srgbClr val="6aac91"/>
                </a:solidFill>
                <a:latin typeface="Century Gothic"/>
              </a:rPr>
              <a:t>Modelo de Rede Convolucional</a:t>
            </a:r>
            <a:endParaRPr b="0" lang="pt-BR" sz="2600" spc="-1" strike="noStrike"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0" lang="pt-BR" sz="3000" spc="-1" strike="noStrike">
                <a:solidFill>
                  <a:srgbClr val="404040"/>
                </a:solidFill>
                <a:latin typeface="Century Gothic"/>
              </a:rPr>
              <a:t>Resultados Preliminares</a:t>
            </a:r>
            <a:endParaRPr b="0" lang="pt-BR" sz="3000" spc="-1" strike="noStrike"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0" lang="pt-BR" sz="2600" spc="-1" strike="noStrike">
                <a:solidFill>
                  <a:srgbClr val="6aac91"/>
                </a:solidFill>
                <a:latin typeface="Century Gothic"/>
              </a:rPr>
              <a:t>Próximos passos</a:t>
            </a:r>
            <a:endParaRPr b="0" lang="pt-BR" sz="2600" spc="-1" strike="noStrike"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0" lang="pt-BR" sz="2600" spc="-1" strike="noStrike">
                <a:solidFill>
                  <a:srgbClr val="6aac91"/>
                </a:solidFill>
                <a:latin typeface="Century Gothic"/>
              </a:rPr>
              <a:t>Referências</a:t>
            </a:r>
            <a:endParaRPr b="0" lang="pt-BR" sz="2600" spc="-1" strike="noStrike">
              <a:latin typeface="Arial"/>
            </a:endParaRPr>
          </a:p>
        </p:txBody>
      </p:sp>
    </p:spTree>
  </p:cSld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TextShape 1"/>
          <p:cNvSpPr txBox="1"/>
          <p:nvPr/>
        </p:nvSpPr>
        <p:spPr>
          <a:xfrm>
            <a:off x="2593080" y="624240"/>
            <a:ext cx="8911440" cy="128052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262626"/>
                </a:solidFill>
                <a:latin typeface="Century Gothic"/>
              </a:rPr>
              <a:t>Resultados Preliminares</a:t>
            </a:r>
            <a:endParaRPr b="0" lang="en-US" sz="36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470" name="TextShape 2"/>
          <p:cNvSpPr txBox="1"/>
          <p:nvPr/>
        </p:nvSpPr>
        <p:spPr>
          <a:xfrm>
            <a:off x="2589120" y="2133720"/>
            <a:ext cx="6208920" cy="205596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0" lang="en-US" sz="2800" spc="-1" strike="noStrike">
                <a:solidFill>
                  <a:srgbClr val="404040"/>
                </a:solidFill>
                <a:latin typeface="Century Gothic"/>
              </a:rPr>
              <a:t>Conjuntos de dados: Cunha</a:t>
            </a:r>
            <a:endParaRPr b="0" lang="en-US" sz="2800" spc="-1" strike="noStrike">
              <a:solidFill>
                <a:srgbClr val="404040"/>
              </a:solidFill>
              <a:latin typeface="Century Gothic"/>
            </a:endParaRPr>
          </a:p>
          <a:p>
            <a:pPr lvl="1" marL="743040" indent="-285480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0" lang="en-US" sz="2600" spc="-1" strike="noStrike">
                <a:solidFill>
                  <a:srgbClr val="404040"/>
                </a:solidFill>
                <a:latin typeface="Century Gothic"/>
              </a:rPr>
              <a:t>Dados sintéticos.</a:t>
            </a:r>
            <a:endParaRPr b="0" lang="en-US" sz="2600" spc="-1" strike="noStrike">
              <a:solidFill>
                <a:srgbClr val="404040"/>
              </a:solidFill>
              <a:latin typeface="Century Gothic"/>
            </a:endParaRPr>
          </a:p>
          <a:p>
            <a:pPr lvl="1" marL="743040" indent="-285480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0" lang="en-US" sz="2600" spc="-1" strike="noStrike">
                <a:solidFill>
                  <a:srgbClr val="404040"/>
                </a:solidFill>
                <a:latin typeface="Century Gothic"/>
              </a:rPr>
              <a:t>640 imagens de alta resolução.</a:t>
            </a:r>
            <a:endParaRPr b="0" lang="en-US" sz="2600" spc="-1" strike="noStrike">
              <a:solidFill>
                <a:srgbClr val="404040"/>
              </a:solidFill>
              <a:latin typeface="Century Gothic"/>
            </a:endParaRPr>
          </a:p>
          <a:p>
            <a:pPr lvl="1" marL="743040" indent="-285480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0" lang="en-US" sz="2600" spc="-1" strike="noStrike">
                <a:solidFill>
                  <a:srgbClr val="404040"/>
                </a:solidFill>
                <a:latin typeface="Century Gothic"/>
              </a:rPr>
              <a:t>25 imagens de teste.</a:t>
            </a:r>
            <a:endParaRPr b="0" lang="en-US" sz="2600" spc="-1" strike="noStrike">
              <a:solidFill>
                <a:srgbClr val="404040"/>
              </a:solidFill>
              <a:latin typeface="Century Gothic"/>
            </a:endParaRPr>
          </a:p>
          <a:p>
            <a:pPr lvl="1" marL="743040" indent="-285480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0" lang="en-US" sz="2600" spc="-1" strike="noStrike">
                <a:solidFill>
                  <a:srgbClr val="404040"/>
                </a:solidFill>
                <a:latin typeface="Century Gothic"/>
              </a:rPr>
              <a:t>Imagens filtradas abaixo de 4 Hz.</a:t>
            </a:r>
            <a:endParaRPr b="0" lang="en-US" sz="2600" spc="-1" strike="noStrike">
              <a:solidFill>
                <a:srgbClr val="404040"/>
              </a:solidFill>
              <a:latin typeface="Century Gothic"/>
            </a:endParaRPr>
          </a:p>
          <a:p>
            <a:pPr lvl="1" marL="743040" indent="-285480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0" lang="en-US" sz="2600" spc="-1" strike="noStrike">
                <a:solidFill>
                  <a:srgbClr val="ff0000"/>
                </a:solidFill>
                <a:latin typeface="Century Gothic"/>
              </a:rPr>
              <a:t>Conversão para tons de cinza.</a:t>
            </a:r>
            <a:endParaRPr b="0" lang="en-US" sz="2600" spc="-1" strike="noStrike">
              <a:solidFill>
                <a:srgbClr val="404040"/>
              </a:solidFill>
              <a:latin typeface="Century Gothic"/>
            </a:endParaRPr>
          </a:p>
        </p:txBody>
      </p:sp>
      <p:pic>
        <p:nvPicPr>
          <p:cNvPr id="471" name="Picture 5" descr=""/>
          <p:cNvPicPr/>
          <p:nvPr/>
        </p:nvPicPr>
        <p:blipFill>
          <a:blip r:embed="rId1"/>
          <a:stretch/>
        </p:blipFill>
        <p:spPr>
          <a:xfrm>
            <a:off x="2589120" y="4190040"/>
            <a:ext cx="4710960" cy="2159640"/>
          </a:xfrm>
          <a:prstGeom prst="rect">
            <a:avLst/>
          </a:prstGeom>
          <a:ln>
            <a:noFill/>
          </a:ln>
        </p:spPr>
      </p:pic>
      <p:pic>
        <p:nvPicPr>
          <p:cNvPr id="472" name="Picture 6" descr=""/>
          <p:cNvPicPr/>
          <p:nvPr/>
        </p:nvPicPr>
        <p:blipFill>
          <a:blip r:embed="rId2"/>
          <a:stretch/>
        </p:blipFill>
        <p:spPr>
          <a:xfrm>
            <a:off x="7300440" y="4190040"/>
            <a:ext cx="4485600" cy="2159640"/>
          </a:xfrm>
          <a:prstGeom prst="rect">
            <a:avLst/>
          </a:prstGeom>
          <a:ln>
            <a:noFill/>
          </a:ln>
        </p:spPr>
      </p:pic>
    </p:spTree>
  </p:cSld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TextShape 1"/>
          <p:cNvSpPr txBox="1"/>
          <p:nvPr/>
        </p:nvSpPr>
        <p:spPr>
          <a:xfrm>
            <a:off x="2593080" y="624240"/>
            <a:ext cx="8911440" cy="128052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262626"/>
                </a:solidFill>
                <a:latin typeface="Century Gothic"/>
              </a:rPr>
              <a:t>Resultados Preliminares</a:t>
            </a:r>
            <a:endParaRPr b="0" lang="en-US" sz="36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474" name="TextShape 2"/>
          <p:cNvSpPr txBox="1"/>
          <p:nvPr/>
        </p:nvSpPr>
        <p:spPr>
          <a:xfrm>
            <a:off x="2446920" y="1523880"/>
            <a:ext cx="8915040" cy="101556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0" lang="en-US" sz="2800" spc="-1" strike="noStrike">
                <a:solidFill>
                  <a:srgbClr val="404040"/>
                </a:solidFill>
                <a:latin typeface="Century Gothic"/>
              </a:rPr>
              <a:t>Conjuntos de dados: Cunha</a:t>
            </a:r>
            <a:endParaRPr b="0" lang="en-US" sz="2800" spc="-1" strike="noStrike">
              <a:solidFill>
                <a:srgbClr val="404040"/>
              </a:solidFill>
              <a:latin typeface="Century Gothic"/>
            </a:endParaRPr>
          </a:p>
        </p:txBody>
      </p:sp>
      <p:pic>
        <p:nvPicPr>
          <p:cNvPr id="475" name="Picture 8" descr=""/>
          <p:cNvPicPr/>
          <p:nvPr/>
        </p:nvPicPr>
        <p:blipFill>
          <a:blip r:embed="rId1"/>
          <a:stretch/>
        </p:blipFill>
        <p:spPr>
          <a:xfrm>
            <a:off x="7120440" y="4349160"/>
            <a:ext cx="4745880" cy="2457720"/>
          </a:xfrm>
          <a:prstGeom prst="rect">
            <a:avLst/>
          </a:prstGeom>
          <a:ln>
            <a:noFill/>
          </a:ln>
        </p:spPr>
      </p:pic>
      <p:pic>
        <p:nvPicPr>
          <p:cNvPr id="476" name="Picture 9" descr=""/>
          <p:cNvPicPr/>
          <p:nvPr/>
        </p:nvPicPr>
        <p:blipFill>
          <a:blip r:embed="rId2"/>
          <a:stretch/>
        </p:blipFill>
        <p:spPr>
          <a:xfrm>
            <a:off x="2446920" y="2165400"/>
            <a:ext cx="4602240" cy="2374560"/>
          </a:xfrm>
          <a:prstGeom prst="rect">
            <a:avLst/>
          </a:prstGeom>
          <a:ln>
            <a:noFill/>
          </a:ln>
        </p:spPr>
      </p:pic>
      <p:pic>
        <p:nvPicPr>
          <p:cNvPr id="477" name="Picture 10" descr=""/>
          <p:cNvPicPr/>
          <p:nvPr/>
        </p:nvPicPr>
        <p:blipFill>
          <a:blip r:embed="rId3"/>
          <a:stretch/>
        </p:blipFill>
        <p:spPr>
          <a:xfrm>
            <a:off x="2446920" y="4399920"/>
            <a:ext cx="4602240" cy="2387160"/>
          </a:xfrm>
          <a:prstGeom prst="rect">
            <a:avLst/>
          </a:prstGeom>
          <a:ln>
            <a:noFill/>
          </a:ln>
        </p:spPr>
      </p:pic>
      <p:sp>
        <p:nvSpPr>
          <p:cNvPr id="478" name="CustomShape 3"/>
          <p:cNvSpPr/>
          <p:nvPr/>
        </p:nvSpPr>
        <p:spPr>
          <a:xfrm>
            <a:off x="1329120" y="2995560"/>
            <a:ext cx="12909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Century Gothic"/>
              </a:rPr>
              <a:t>Filtragem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479" name="CustomShape 4"/>
          <p:cNvSpPr/>
          <p:nvPr/>
        </p:nvSpPr>
        <p:spPr>
          <a:xfrm>
            <a:off x="1703160" y="5004360"/>
            <a:ext cx="8510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Century Gothic"/>
              </a:rPr>
              <a:t>Rede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480" name="CustomShape 5"/>
          <p:cNvSpPr/>
          <p:nvPr/>
        </p:nvSpPr>
        <p:spPr>
          <a:xfrm>
            <a:off x="10716480" y="4030920"/>
            <a:ext cx="12909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Century Gothic"/>
              </a:rPr>
              <a:t>Sintético</a:t>
            </a:r>
            <a:endParaRPr b="0" lang="pt-BR" sz="1800" spc="-1" strike="noStrike">
              <a:latin typeface="Arial"/>
            </a:endParaRPr>
          </a:p>
        </p:txBody>
      </p:sp>
    </p:spTree>
  </p:cSld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" name="Picture 3" descr=""/>
          <p:cNvPicPr/>
          <p:nvPr/>
        </p:nvPicPr>
        <p:blipFill>
          <a:blip r:embed="rId1"/>
          <a:stretch/>
        </p:blipFill>
        <p:spPr>
          <a:xfrm>
            <a:off x="2654280" y="4109040"/>
            <a:ext cx="4394160" cy="2663640"/>
          </a:xfrm>
          <a:prstGeom prst="rect">
            <a:avLst/>
          </a:prstGeom>
          <a:ln>
            <a:noFill/>
          </a:ln>
        </p:spPr>
      </p:pic>
      <p:pic>
        <p:nvPicPr>
          <p:cNvPr id="482" name="Picture 4" descr=""/>
          <p:cNvPicPr/>
          <p:nvPr/>
        </p:nvPicPr>
        <p:blipFill>
          <a:blip r:embed="rId2"/>
          <a:stretch/>
        </p:blipFill>
        <p:spPr>
          <a:xfrm>
            <a:off x="7048800" y="4109040"/>
            <a:ext cx="4751280" cy="2663640"/>
          </a:xfrm>
          <a:prstGeom prst="rect">
            <a:avLst/>
          </a:prstGeom>
          <a:ln>
            <a:noFill/>
          </a:ln>
        </p:spPr>
      </p:pic>
      <p:sp>
        <p:nvSpPr>
          <p:cNvPr id="483" name="TextShape 1"/>
          <p:cNvSpPr txBox="1"/>
          <p:nvPr/>
        </p:nvSpPr>
        <p:spPr>
          <a:xfrm>
            <a:off x="2593080" y="624240"/>
            <a:ext cx="8911440" cy="128052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262626"/>
                </a:solidFill>
                <a:latin typeface="Century Gothic"/>
              </a:rPr>
              <a:t>Resultados Preliminares</a:t>
            </a:r>
            <a:endParaRPr b="0" lang="en-US" sz="36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484" name="TextShape 2"/>
          <p:cNvSpPr txBox="1"/>
          <p:nvPr/>
        </p:nvSpPr>
        <p:spPr>
          <a:xfrm>
            <a:off x="2589120" y="2133720"/>
            <a:ext cx="7153920" cy="182448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0" lang="en-US" sz="2800" spc="-1" strike="noStrike">
                <a:solidFill>
                  <a:srgbClr val="404040"/>
                </a:solidFill>
                <a:latin typeface="Century Gothic"/>
              </a:rPr>
              <a:t>Conjuntos de dados: Impedância</a:t>
            </a:r>
            <a:endParaRPr b="0" lang="en-US" sz="2800" spc="-1" strike="noStrike">
              <a:solidFill>
                <a:srgbClr val="404040"/>
              </a:solidFill>
              <a:latin typeface="Century Gothic"/>
            </a:endParaRPr>
          </a:p>
          <a:p>
            <a:pPr lvl="1" marL="743040" indent="-285480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0" lang="en-US" sz="2600" spc="-1" strike="noStrike">
                <a:solidFill>
                  <a:srgbClr val="404040"/>
                </a:solidFill>
                <a:latin typeface="Century Gothic"/>
              </a:rPr>
              <a:t>Impedância acústica sintética.</a:t>
            </a:r>
            <a:endParaRPr b="0" lang="en-US" sz="2600" spc="-1" strike="noStrike">
              <a:solidFill>
                <a:srgbClr val="404040"/>
              </a:solidFill>
              <a:latin typeface="Century Gothic"/>
            </a:endParaRPr>
          </a:p>
          <a:p>
            <a:pPr lvl="1" marL="743040" indent="-285480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0" lang="en-US" sz="2600" spc="-1" strike="noStrike">
                <a:solidFill>
                  <a:srgbClr val="404040"/>
                </a:solidFill>
                <a:latin typeface="Century Gothic"/>
              </a:rPr>
              <a:t>239 imagens em alta resolução</a:t>
            </a:r>
            <a:endParaRPr b="0" lang="en-US" sz="2600" spc="-1" strike="noStrike">
              <a:solidFill>
                <a:srgbClr val="404040"/>
              </a:solidFill>
              <a:latin typeface="Century Gothic"/>
            </a:endParaRPr>
          </a:p>
          <a:p>
            <a:pPr lvl="1" marL="743040" indent="-285480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0" lang="en-US" sz="2600" spc="-1" strike="noStrike">
                <a:solidFill>
                  <a:srgbClr val="404040"/>
                </a:solidFill>
                <a:latin typeface="Century Gothic"/>
              </a:rPr>
              <a:t>Inversão MAP, para obter imagens de baixa resolução.</a:t>
            </a:r>
            <a:endParaRPr b="0" lang="en-US" sz="2600" spc="-1" strike="noStrike">
              <a:solidFill>
                <a:srgbClr val="404040"/>
              </a:solidFill>
              <a:latin typeface="Century Gothic"/>
            </a:endParaRPr>
          </a:p>
          <a:p>
            <a:pPr lvl="1" marL="743040" indent="-285480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0" lang="en-US" sz="2600" spc="-1" strike="noStrike">
                <a:solidFill>
                  <a:srgbClr val="404040"/>
                </a:solidFill>
                <a:latin typeface="Century Gothic"/>
              </a:rPr>
              <a:t>25 pares de imagens para teste.</a:t>
            </a:r>
            <a:endParaRPr b="0" lang="en-US" sz="2600" spc="-1" strike="noStrike">
              <a:solidFill>
                <a:srgbClr val="404040"/>
              </a:solidFill>
              <a:latin typeface="Century Gothic"/>
            </a:endParaRPr>
          </a:p>
          <a:p>
            <a:pPr lvl="1" marL="743040" indent="-285480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0" lang="en-US" sz="2600" spc="-1" strike="noStrike">
                <a:solidFill>
                  <a:srgbClr val="ff0000"/>
                </a:solidFill>
                <a:latin typeface="Century Gothic"/>
              </a:rPr>
              <a:t>Conversão para tons de cinza.</a:t>
            </a:r>
            <a:endParaRPr b="0" lang="en-US" sz="2600" spc="-1" strike="noStrike">
              <a:solidFill>
                <a:srgbClr val="404040"/>
              </a:solidFill>
              <a:latin typeface="Century Gothic"/>
            </a:endParaRPr>
          </a:p>
          <a:p>
            <a:endParaRPr b="0" lang="en-US" sz="26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TextShape 1"/>
          <p:cNvSpPr txBox="1"/>
          <p:nvPr/>
        </p:nvSpPr>
        <p:spPr>
          <a:xfrm>
            <a:off x="2593080" y="624240"/>
            <a:ext cx="8911440" cy="128052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262626"/>
                </a:solidFill>
                <a:latin typeface="Century Gothic"/>
              </a:rPr>
              <a:t>Resultados Preliminares</a:t>
            </a:r>
            <a:endParaRPr b="0" lang="en-US" sz="36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486" name="TextShape 2"/>
          <p:cNvSpPr txBox="1"/>
          <p:nvPr/>
        </p:nvSpPr>
        <p:spPr>
          <a:xfrm>
            <a:off x="2593080" y="1563120"/>
            <a:ext cx="7153920" cy="52992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0" lang="en-US" sz="2800" spc="-1" strike="noStrike">
                <a:solidFill>
                  <a:srgbClr val="404040"/>
                </a:solidFill>
                <a:latin typeface="Century Gothic"/>
              </a:rPr>
              <a:t>Conjuntos de dados: Impedância</a:t>
            </a:r>
            <a:endParaRPr b="0" lang="en-US" sz="2800" spc="-1" strike="noStrike">
              <a:solidFill>
                <a:srgbClr val="404040"/>
              </a:solidFill>
              <a:latin typeface="Century Gothic"/>
            </a:endParaRPr>
          </a:p>
        </p:txBody>
      </p:sp>
      <p:pic>
        <p:nvPicPr>
          <p:cNvPr id="487" name="Picture 2" descr=""/>
          <p:cNvPicPr/>
          <p:nvPr/>
        </p:nvPicPr>
        <p:blipFill>
          <a:blip r:embed="rId1"/>
          <a:stretch/>
        </p:blipFill>
        <p:spPr>
          <a:xfrm>
            <a:off x="2593080" y="2295360"/>
            <a:ext cx="4691160" cy="2387160"/>
          </a:xfrm>
          <a:prstGeom prst="rect">
            <a:avLst/>
          </a:prstGeom>
          <a:ln>
            <a:noFill/>
          </a:ln>
        </p:spPr>
      </p:pic>
      <p:pic>
        <p:nvPicPr>
          <p:cNvPr id="488" name="Picture 7" descr=""/>
          <p:cNvPicPr/>
          <p:nvPr/>
        </p:nvPicPr>
        <p:blipFill>
          <a:blip r:embed="rId2"/>
          <a:stretch/>
        </p:blipFill>
        <p:spPr>
          <a:xfrm>
            <a:off x="2593080" y="4656600"/>
            <a:ext cx="4691160" cy="2193120"/>
          </a:xfrm>
          <a:prstGeom prst="rect">
            <a:avLst/>
          </a:prstGeom>
          <a:ln>
            <a:noFill/>
          </a:ln>
        </p:spPr>
      </p:pic>
      <p:sp>
        <p:nvSpPr>
          <p:cNvPr id="489" name="CustomShape 3"/>
          <p:cNvSpPr/>
          <p:nvPr/>
        </p:nvSpPr>
        <p:spPr>
          <a:xfrm>
            <a:off x="1442160" y="3203640"/>
            <a:ext cx="12909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Century Gothic"/>
              </a:rPr>
              <a:t>Inversão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490" name="CustomShape 4"/>
          <p:cNvSpPr/>
          <p:nvPr/>
        </p:nvSpPr>
        <p:spPr>
          <a:xfrm>
            <a:off x="1816200" y="5212440"/>
            <a:ext cx="8510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Century Gothic"/>
              </a:rPr>
              <a:t>Rede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491" name="CustomShape 5"/>
          <p:cNvSpPr/>
          <p:nvPr/>
        </p:nvSpPr>
        <p:spPr>
          <a:xfrm>
            <a:off x="10586160" y="4313520"/>
            <a:ext cx="12909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Century Gothic"/>
              </a:rPr>
              <a:t>Sintético</a:t>
            </a:r>
            <a:endParaRPr b="0" lang="pt-BR" sz="1800" spc="-1" strike="noStrike">
              <a:latin typeface="Arial"/>
            </a:endParaRPr>
          </a:p>
        </p:txBody>
      </p:sp>
      <p:pic>
        <p:nvPicPr>
          <p:cNvPr id="492" name="Picture 4" descr=""/>
          <p:cNvPicPr/>
          <p:nvPr/>
        </p:nvPicPr>
        <p:blipFill>
          <a:blip r:embed="rId3"/>
          <a:stretch/>
        </p:blipFill>
        <p:spPr>
          <a:xfrm>
            <a:off x="7284240" y="4656600"/>
            <a:ext cx="4593240" cy="2193120"/>
          </a:xfrm>
          <a:prstGeom prst="rect">
            <a:avLst/>
          </a:prstGeom>
          <a:ln>
            <a:noFill/>
          </a:ln>
        </p:spPr>
      </p:pic>
    </p:spTree>
  </p:cSld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TextShape 1"/>
          <p:cNvSpPr txBox="1"/>
          <p:nvPr/>
        </p:nvSpPr>
        <p:spPr>
          <a:xfrm>
            <a:off x="2589120" y="2133720"/>
            <a:ext cx="8915040" cy="202752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0" lang="en-US" sz="1800" spc="-1" strike="noStrike">
                <a:solidFill>
                  <a:srgbClr val="404040"/>
                </a:solidFill>
                <a:latin typeface="Century Gothic"/>
              </a:rPr>
              <a:t>Similaridade entre imagens</a:t>
            </a: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pPr lvl="1" marL="743040" indent="-285480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0" lang="en-US" sz="1600" spc="-1" strike="noStrike">
                <a:solidFill>
                  <a:srgbClr val="404040"/>
                </a:solidFill>
                <a:latin typeface="Century Gothic"/>
              </a:rPr>
              <a:t>Transformada Rápida de Fourier (FFT)</a:t>
            </a:r>
            <a:r>
              <a:rPr b="0" i="1" lang="en-US" sz="1600" spc="-1" strike="noStrike">
                <a:solidFill>
                  <a:srgbClr val="404040"/>
                </a:solidFill>
                <a:latin typeface="Century Gothic"/>
              </a:rPr>
              <a:t> </a:t>
            </a:r>
            <a:r>
              <a:rPr b="0" i="1" lang="en-US" sz="1400" spc="-1" strike="noStrike">
                <a:solidFill>
                  <a:srgbClr val="404040"/>
                </a:solidFill>
                <a:latin typeface="Century Gothic"/>
              </a:rPr>
              <a:t>(Narayana e Thirivikraman, 2015)</a:t>
            </a:r>
            <a:r>
              <a:rPr b="0" i="1" lang="en-US" sz="1600" spc="-1" strike="noStrike">
                <a:solidFill>
                  <a:srgbClr val="404040"/>
                </a:solidFill>
                <a:latin typeface="Century Gothic"/>
              </a:rPr>
              <a:t>.</a:t>
            </a:r>
            <a:endParaRPr b="0" lang="en-US" sz="1600" spc="-1" strike="noStrike">
              <a:solidFill>
                <a:srgbClr val="404040"/>
              </a:solidFill>
              <a:latin typeface="Century Gothic"/>
            </a:endParaRPr>
          </a:p>
          <a:p>
            <a:pPr algn="ctr">
              <a:lnSpc>
                <a:spcPct val="100000"/>
              </a:lnSpc>
              <a:spcBef>
                <a:spcPts val="1001"/>
              </a:spcBef>
            </a:pPr>
            <a:endParaRPr b="0" lang="en-US" sz="1600" spc="-1" strike="noStrike">
              <a:solidFill>
                <a:srgbClr val="404040"/>
              </a:solidFill>
              <a:latin typeface="Century Gothic"/>
            </a:endParaRPr>
          </a:p>
          <a:p>
            <a:pPr algn="ctr">
              <a:lnSpc>
                <a:spcPct val="100000"/>
              </a:lnSpc>
              <a:spcBef>
                <a:spcPts val="1001"/>
              </a:spcBef>
            </a:pPr>
            <a:endParaRPr b="0" lang="en-US" sz="16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494" name="TextShape 2"/>
          <p:cNvSpPr txBox="1"/>
          <p:nvPr/>
        </p:nvSpPr>
        <p:spPr>
          <a:xfrm>
            <a:off x="2589120" y="2133720"/>
            <a:ext cx="8915040" cy="2027520"/>
          </a:xfrm>
          <a:prstGeom prst="rect">
            <a:avLst/>
          </a:prstGeom>
          <a:blipFill>
            <a:blip r:embed="rId1"/>
            <a:stretch>
              <a:fillRect/>
            </a:stretch>
          </a:blipFill>
          <a:ln>
            <a:noFill/>
          </a:ln>
        </p:spPr>
        <p:txBody>
          <a:bodyPr/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0" lang="en-US" sz="1800" spc="-1" strike="noStrike">
                <a:latin typeface="Century Gothic"/>
              </a:rPr>
              <a:t> </a:t>
            </a: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495" name="TextShape 3"/>
          <p:cNvSpPr txBox="1"/>
          <p:nvPr/>
        </p:nvSpPr>
        <p:spPr>
          <a:xfrm>
            <a:off x="2593080" y="624240"/>
            <a:ext cx="8911440" cy="128052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262626"/>
                </a:solidFill>
                <a:latin typeface="Century Gothic"/>
              </a:rPr>
              <a:t>Resultados Preliminares</a:t>
            </a:r>
            <a:endParaRPr b="0" lang="en-US" sz="36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496" name="CustomShape 4"/>
          <p:cNvSpPr/>
          <p:nvPr/>
        </p:nvSpPr>
        <p:spPr>
          <a:xfrm>
            <a:off x="2589120" y="4828680"/>
            <a:ext cx="8915040" cy="1015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rmAutofit/>
          </a:bodyPr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0" lang="pt-BR" sz="2800" spc="-1" strike="noStrike">
                <a:solidFill>
                  <a:srgbClr val="404040"/>
                </a:solidFill>
                <a:latin typeface="Century Gothic"/>
              </a:rPr>
              <a:t>Outras métricas:</a:t>
            </a:r>
            <a:endParaRPr b="0" lang="pt-BR" sz="2800" spc="-1" strike="noStrike">
              <a:latin typeface="Arial"/>
            </a:endParaRPr>
          </a:p>
          <a:p>
            <a:pPr lvl="1" marL="743040" indent="-285480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0" lang="pt-BR" sz="2600" spc="-1" strike="noStrike">
                <a:solidFill>
                  <a:srgbClr val="404040"/>
                </a:solidFill>
                <a:latin typeface="Century Gothic"/>
              </a:rPr>
              <a:t>Correlação</a:t>
            </a:r>
            <a:endParaRPr b="0" lang="pt-BR" sz="2600" spc="-1" strike="noStrike">
              <a:latin typeface="Arial"/>
            </a:endParaRPr>
          </a:p>
          <a:p>
            <a:pPr lvl="1" marL="743040" indent="-285480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0" lang="pt-BR" sz="2600" spc="-1" strike="noStrike">
                <a:solidFill>
                  <a:srgbClr val="404040"/>
                </a:solidFill>
                <a:latin typeface="Century Gothic"/>
              </a:rPr>
              <a:t>Interseção</a:t>
            </a:r>
            <a:endParaRPr b="0" lang="pt-BR" sz="2600" spc="-1" strike="noStrike">
              <a:latin typeface="Arial"/>
            </a:endParaRPr>
          </a:p>
        </p:txBody>
      </p:sp>
    </p:spTree>
  </p:cSld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TextShape 1"/>
          <p:cNvSpPr txBox="1"/>
          <p:nvPr/>
        </p:nvSpPr>
        <p:spPr>
          <a:xfrm>
            <a:off x="2593080" y="624240"/>
            <a:ext cx="8911440" cy="128052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262626"/>
                </a:solidFill>
                <a:latin typeface="Century Gothic"/>
              </a:rPr>
              <a:t>Resultados Preliminares</a:t>
            </a:r>
            <a:endParaRPr b="0" lang="en-US" sz="36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498" name="TextShape 2"/>
          <p:cNvSpPr txBox="1"/>
          <p:nvPr/>
        </p:nvSpPr>
        <p:spPr>
          <a:xfrm>
            <a:off x="2589120" y="2133720"/>
            <a:ext cx="8915040" cy="55260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0" lang="en-US" sz="1800" spc="-1" strike="noStrike">
                <a:solidFill>
                  <a:srgbClr val="404040"/>
                </a:solidFill>
                <a:latin typeface="Century Gothic"/>
              </a:rPr>
              <a:t>Com a métrica de similaridade </a:t>
            </a: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499" name="TextShape 3"/>
          <p:cNvSpPr txBox="1"/>
          <p:nvPr/>
        </p:nvSpPr>
        <p:spPr>
          <a:xfrm>
            <a:off x="2589120" y="2133720"/>
            <a:ext cx="8915040" cy="552600"/>
          </a:xfrm>
          <a:prstGeom prst="rect">
            <a:avLst/>
          </a:prstGeom>
          <a:blipFill>
            <a:blip r:embed="rId1"/>
            <a:stretch>
              <a:fillRect/>
            </a:stretch>
          </a:blipFill>
          <a:ln>
            <a:noFill/>
          </a:ln>
        </p:spPr>
        <p:txBody>
          <a:bodyPr/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0" lang="en-US" sz="1800" spc="-1" strike="noStrike">
                <a:latin typeface="Century Gothic"/>
              </a:rPr>
              <a:t> </a:t>
            </a: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pic>
        <p:nvPicPr>
          <p:cNvPr id="500" name="Picture 4" descr=""/>
          <p:cNvPicPr/>
          <p:nvPr/>
        </p:nvPicPr>
        <p:blipFill>
          <a:blip r:embed="rId2"/>
          <a:stretch/>
        </p:blipFill>
        <p:spPr>
          <a:xfrm>
            <a:off x="663480" y="4398840"/>
            <a:ext cx="3721680" cy="1893960"/>
          </a:xfrm>
          <a:prstGeom prst="rect">
            <a:avLst/>
          </a:prstGeom>
          <a:ln>
            <a:noFill/>
          </a:ln>
        </p:spPr>
      </p:pic>
      <p:pic>
        <p:nvPicPr>
          <p:cNvPr id="501" name="Picture 5" descr=""/>
          <p:cNvPicPr/>
          <p:nvPr/>
        </p:nvPicPr>
        <p:blipFill>
          <a:blip r:embed="rId3"/>
          <a:stretch/>
        </p:blipFill>
        <p:spPr>
          <a:xfrm>
            <a:off x="4385520" y="4398840"/>
            <a:ext cx="4123800" cy="1970280"/>
          </a:xfrm>
          <a:prstGeom prst="rect">
            <a:avLst/>
          </a:prstGeom>
          <a:ln>
            <a:noFill/>
          </a:ln>
        </p:spPr>
      </p:pic>
      <p:sp>
        <p:nvSpPr>
          <p:cNvPr id="502" name="CustomShape 4"/>
          <p:cNvSpPr/>
          <p:nvPr/>
        </p:nvSpPr>
        <p:spPr>
          <a:xfrm flipH="1" rot="16200000">
            <a:off x="8337600" y="2626560"/>
            <a:ext cx="507600" cy="3102120"/>
          </a:xfrm>
          <a:prstGeom prst="leftBrace">
            <a:avLst>
              <a:gd name="adj1" fmla="val 32609"/>
              <a:gd name="adj2" fmla="val 47873"/>
            </a:avLst>
          </a:prstGeom>
          <a:noFill/>
          <a:ln w="15840">
            <a:solidFill>
              <a:srgbClr val="de7e18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3" name="CustomShape 5"/>
          <p:cNvSpPr/>
          <p:nvPr/>
        </p:nvSpPr>
        <p:spPr>
          <a:xfrm flipH="1" rot="16200000">
            <a:off x="4131720" y="2627280"/>
            <a:ext cx="504360" cy="3097080"/>
          </a:xfrm>
          <a:prstGeom prst="leftBrace">
            <a:avLst>
              <a:gd name="adj1" fmla="val 30741"/>
              <a:gd name="adj2" fmla="val 50000"/>
            </a:avLst>
          </a:prstGeom>
          <a:noFill/>
          <a:ln w="15840">
            <a:solidFill>
              <a:srgbClr val="de7e18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504" name="Picture 8" descr=""/>
          <p:cNvPicPr/>
          <p:nvPr/>
        </p:nvPicPr>
        <p:blipFill>
          <a:blip r:embed="rId4"/>
          <a:stretch/>
        </p:blipFill>
        <p:spPr>
          <a:xfrm>
            <a:off x="8590680" y="4310640"/>
            <a:ext cx="3601080" cy="2070360"/>
          </a:xfrm>
          <a:prstGeom prst="rect">
            <a:avLst/>
          </a:prstGeom>
          <a:ln>
            <a:noFill/>
          </a:ln>
        </p:spPr>
      </p:pic>
      <p:sp>
        <p:nvSpPr>
          <p:cNvPr id="505" name="CustomShape 6"/>
          <p:cNvSpPr/>
          <p:nvPr/>
        </p:nvSpPr>
        <p:spPr>
          <a:xfrm>
            <a:off x="7355520" y="3501360"/>
            <a:ext cx="246960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Century Gothic"/>
              </a:rPr>
              <a:t>20 imagens similares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506" name="CustomShape 7"/>
          <p:cNvSpPr/>
          <p:nvPr/>
        </p:nvSpPr>
        <p:spPr>
          <a:xfrm>
            <a:off x="3150360" y="3501360"/>
            <a:ext cx="24696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Century Gothic"/>
              </a:rPr>
              <a:t>5 imagens similares</a:t>
            </a:r>
            <a:endParaRPr b="0" lang="pt-BR" sz="1800" spc="-1" strike="noStrike">
              <a:latin typeface="Arial"/>
            </a:endParaRPr>
          </a:p>
        </p:txBody>
      </p:sp>
    </p:spTree>
  </p:cSld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TextShape 1"/>
          <p:cNvSpPr txBox="1"/>
          <p:nvPr/>
        </p:nvSpPr>
        <p:spPr>
          <a:xfrm>
            <a:off x="2593080" y="624240"/>
            <a:ext cx="8911440" cy="128052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6aac91"/>
                </a:solidFill>
                <a:latin typeface="Century Gothic"/>
              </a:rPr>
              <a:t>Modelo de Rede Neural Convolucional para Super-resolução Pós-inversão Sísmica</a:t>
            </a:r>
            <a:endParaRPr b="0" lang="en-US" sz="24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508" name="CustomShape 2"/>
          <p:cNvSpPr/>
          <p:nvPr/>
        </p:nvSpPr>
        <p:spPr>
          <a:xfrm>
            <a:off x="2589120" y="2451600"/>
            <a:ext cx="8915040" cy="4005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rmAutofit/>
          </a:bodyPr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0" lang="pt-BR" sz="2600" spc="-1" strike="noStrike">
                <a:solidFill>
                  <a:srgbClr val="6aac91"/>
                </a:solidFill>
                <a:latin typeface="Century Gothic"/>
              </a:rPr>
              <a:t>Introdução</a:t>
            </a:r>
            <a:endParaRPr b="0" lang="pt-BR" sz="2600" spc="-1" strike="noStrike">
              <a:latin typeface="Arial"/>
            </a:endParaRPr>
          </a:p>
          <a:p>
            <a:pPr lvl="1" marL="743040" indent="-285480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0" lang="pt-BR" sz="2600" spc="-1" strike="noStrike">
                <a:solidFill>
                  <a:srgbClr val="6aac91"/>
                </a:solidFill>
                <a:latin typeface="Century Gothic"/>
              </a:rPr>
              <a:t>Inversão Sísmica</a:t>
            </a:r>
            <a:endParaRPr b="0" lang="pt-BR" sz="2600" spc="-1" strike="noStrike">
              <a:latin typeface="Arial"/>
            </a:endParaRPr>
          </a:p>
          <a:p>
            <a:pPr lvl="1" marL="743040" indent="-285480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0" lang="pt-BR" sz="2600" spc="-1" strike="noStrike">
                <a:solidFill>
                  <a:srgbClr val="6aac91"/>
                </a:solidFill>
                <a:latin typeface="Century Gothic"/>
              </a:rPr>
              <a:t>Redes Neurais Convolucionais</a:t>
            </a:r>
            <a:endParaRPr b="0" lang="pt-BR" sz="2600" spc="-1" strike="noStrike">
              <a:latin typeface="Arial"/>
            </a:endParaRPr>
          </a:p>
          <a:p>
            <a:pPr lvl="1" marL="743040" indent="-285480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0" lang="pt-BR" sz="2600" spc="-1" strike="noStrike">
                <a:solidFill>
                  <a:srgbClr val="6aac91"/>
                </a:solidFill>
                <a:latin typeface="Century Gothic"/>
              </a:rPr>
              <a:t>Super-resolução</a:t>
            </a:r>
            <a:endParaRPr b="0" lang="pt-BR" sz="2600" spc="-1" strike="noStrike">
              <a:latin typeface="Arial"/>
            </a:endParaRPr>
          </a:p>
          <a:p>
            <a:pPr lvl="1" marL="743040" indent="-285480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0" lang="pt-BR" sz="2600" spc="-1" strike="noStrike">
                <a:solidFill>
                  <a:srgbClr val="6aac91"/>
                </a:solidFill>
                <a:latin typeface="Century Gothic"/>
              </a:rPr>
              <a:t>Hipótese</a:t>
            </a:r>
            <a:endParaRPr b="0" lang="pt-BR" sz="2600" spc="-1" strike="noStrike">
              <a:latin typeface="Arial"/>
            </a:endParaRPr>
          </a:p>
          <a:p>
            <a:pPr lvl="1" marL="743040" indent="-285480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0" lang="pt-BR" sz="2600" spc="-1" strike="noStrike">
                <a:solidFill>
                  <a:srgbClr val="6aac91"/>
                </a:solidFill>
                <a:latin typeface="Century Gothic"/>
              </a:rPr>
              <a:t>Objetivos</a:t>
            </a:r>
            <a:endParaRPr b="0" lang="pt-BR" sz="2600" spc="-1" strike="noStrike"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0" lang="pt-BR" sz="2600" spc="-1" strike="noStrike">
                <a:solidFill>
                  <a:srgbClr val="6aac91"/>
                </a:solidFill>
                <a:latin typeface="Century Gothic"/>
              </a:rPr>
              <a:t>Inversão Maximum a Posteriori (MAP)</a:t>
            </a:r>
            <a:endParaRPr b="0" lang="pt-BR" sz="2600" spc="-1" strike="noStrike"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0" lang="pt-BR" sz="2600" spc="-1" strike="noStrike">
                <a:solidFill>
                  <a:srgbClr val="6aac91"/>
                </a:solidFill>
                <a:latin typeface="Century Gothic"/>
              </a:rPr>
              <a:t>Modelo de Rede Convolucional</a:t>
            </a:r>
            <a:endParaRPr b="0" lang="pt-BR" sz="2600" spc="-1" strike="noStrike"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0" lang="pt-BR" sz="2600" spc="-1" strike="noStrike">
                <a:solidFill>
                  <a:srgbClr val="6aac91"/>
                </a:solidFill>
                <a:latin typeface="Century Gothic"/>
              </a:rPr>
              <a:t>Resultados Preliminares</a:t>
            </a:r>
            <a:endParaRPr b="0" lang="pt-BR" sz="2600" spc="-1" strike="noStrike"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0" lang="pt-BR" sz="3000" spc="-1" strike="noStrike">
                <a:solidFill>
                  <a:srgbClr val="404040"/>
                </a:solidFill>
                <a:latin typeface="Century Gothic"/>
              </a:rPr>
              <a:t>Próximos passos</a:t>
            </a:r>
            <a:endParaRPr b="0" lang="pt-BR" sz="3000" spc="-1" strike="noStrike"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0" lang="pt-BR" sz="2600" spc="-1" strike="noStrike">
                <a:solidFill>
                  <a:srgbClr val="6aac91"/>
                </a:solidFill>
                <a:latin typeface="Century Gothic"/>
              </a:rPr>
              <a:t>Referências</a:t>
            </a:r>
            <a:endParaRPr b="0" lang="pt-BR" sz="2600" spc="-1" strike="noStrike">
              <a:latin typeface="Arial"/>
            </a:endParaRPr>
          </a:p>
        </p:txBody>
      </p:sp>
    </p:spTree>
  </p:cSld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TextShape 1"/>
          <p:cNvSpPr txBox="1"/>
          <p:nvPr/>
        </p:nvSpPr>
        <p:spPr>
          <a:xfrm>
            <a:off x="2593080" y="624240"/>
            <a:ext cx="8911440" cy="128052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262626"/>
                </a:solidFill>
                <a:latin typeface="Century Gothic"/>
              </a:rPr>
              <a:t>Próximos Passos</a:t>
            </a:r>
            <a:endParaRPr b="0" lang="en-US" sz="36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510" name="TextShape 2"/>
          <p:cNvSpPr txBox="1"/>
          <p:nvPr/>
        </p:nvSpPr>
        <p:spPr>
          <a:xfrm>
            <a:off x="2589120" y="2133720"/>
            <a:ext cx="8915040" cy="377712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0" lang="en-US" sz="1800" spc="-1" strike="noStrike">
                <a:solidFill>
                  <a:srgbClr val="404040"/>
                </a:solidFill>
                <a:latin typeface="Century Gothic"/>
              </a:rPr>
              <a:t>Estudo detalhado da métrica de similaridade.</a:t>
            </a: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0" lang="en-US" sz="1800" spc="-1" strike="noStrike">
                <a:solidFill>
                  <a:srgbClr val="404040"/>
                </a:solidFill>
                <a:latin typeface="Century Gothic"/>
              </a:rPr>
              <a:t>Análise das faixas de frequência das imagens obtidas.</a:t>
            </a: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0" lang="en-US" sz="1800" spc="-1" strike="noStrike">
                <a:solidFill>
                  <a:srgbClr val="404040"/>
                </a:solidFill>
                <a:latin typeface="Century Gothic"/>
              </a:rPr>
              <a:t>Modificação do modelo para previsão de valores contínuos.</a:t>
            </a: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0" lang="en-US" sz="1800" spc="-1" strike="noStrike">
                <a:solidFill>
                  <a:srgbClr val="404040"/>
                </a:solidFill>
                <a:latin typeface="Century Gothic"/>
              </a:rPr>
              <a:t>Estudo do  nível de abstração das camadas da rede.</a:t>
            </a: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0" lang="en-US" sz="1800" spc="-1" strike="noStrike">
                <a:solidFill>
                  <a:srgbClr val="404040"/>
                </a:solidFill>
                <a:latin typeface="Century Gothic"/>
              </a:rPr>
              <a:t>Análise de incerteza das imagens obtidas.</a:t>
            </a: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  <p:timing>
    <p:tnLst>
      <p:par>
        <p:cTn id="388" dur="indefinite" restart="never" nodeType="tmRoot">
          <p:childTnLst>
            <p:seq>
              <p:cTn id="389" dur="indefinite" nodeType="mainSeq">
                <p:childTnLst>
                  <p:par>
                    <p:cTn id="390" fill="hold">
                      <p:stCondLst>
                        <p:cond delay="indefinite"/>
                      </p:stCondLst>
                      <p:childTnLst>
                        <p:par>
                          <p:cTn id="391" fill="hold">
                            <p:stCondLst>
                              <p:cond delay="0"/>
                            </p:stCondLst>
                            <p:childTnLst>
                              <p:par>
                                <p:cTn id="392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>
                                            <p:txEl>
                                              <p:pRg st="45" end="9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4" fill="hold">
                      <p:stCondLst>
                        <p:cond delay="indefinite"/>
                      </p:stCondLst>
                      <p:childTnLst>
                        <p:par>
                          <p:cTn id="395" fill="hold">
                            <p:stCondLst>
                              <p:cond delay="0"/>
                            </p:stCondLst>
                            <p:childTnLst>
                              <p:par>
                                <p:cTn id="396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>
                                            <p:txEl>
                                              <p:pRg st="99" end="15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8" fill="hold">
                      <p:stCondLst>
                        <p:cond delay="indefinite"/>
                      </p:stCondLst>
                      <p:childTnLst>
                        <p:par>
                          <p:cTn id="399" fill="hold">
                            <p:stCondLst>
                              <p:cond delay="0"/>
                            </p:stCondLst>
                            <p:childTnLst>
                              <p:par>
                                <p:cTn id="400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>
                                            <p:txEl>
                                              <p:pRg st="157" end="20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2" fill="hold">
                      <p:stCondLst>
                        <p:cond delay="indefinite"/>
                      </p:stCondLst>
                      <p:childTnLst>
                        <p:par>
                          <p:cTn id="403" fill="hold">
                            <p:stCondLst>
                              <p:cond delay="0"/>
                            </p:stCondLst>
                            <p:childTnLst>
                              <p:par>
                                <p:cTn id="404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>
                                            <p:txEl>
                                              <p:pRg st="208" end="25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TextShape 1"/>
          <p:cNvSpPr txBox="1"/>
          <p:nvPr/>
        </p:nvSpPr>
        <p:spPr>
          <a:xfrm>
            <a:off x="2593080" y="624240"/>
            <a:ext cx="8911440" cy="128052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262626"/>
                </a:solidFill>
                <a:latin typeface="Century Gothic"/>
              </a:rPr>
              <a:t>Introdução</a:t>
            </a:r>
            <a:endParaRPr b="0" lang="en-US" sz="3600" spc="-1" strike="noStrike">
              <a:solidFill>
                <a:srgbClr val="000000"/>
              </a:solidFill>
              <a:latin typeface="Century Gothic"/>
            </a:endParaRPr>
          </a:p>
        </p:txBody>
      </p:sp>
      <p:pic>
        <p:nvPicPr>
          <p:cNvPr id="290" name="Content Placeholder 17" descr=""/>
          <p:cNvPicPr/>
          <p:nvPr/>
        </p:nvPicPr>
        <p:blipFill>
          <a:blip r:embed="rId1"/>
          <a:stretch/>
        </p:blipFill>
        <p:spPr>
          <a:xfrm>
            <a:off x="3816000" y="3710520"/>
            <a:ext cx="1496160" cy="1678680"/>
          </a:xfrm>
          <a:prstGeom prst="rect">
            <a:avLst/>
          </a:prstGeom>
          <a:ln>
            <a:noFill/>
          </a:ln>
        </p:spPr>
      </p:pic>
      <p:sp>
        <p:nvSpPr>
          <p:cNvPr id="291" name="TextShape 2"/>
          <p:cNvSpPr txBox="1"/>
          <p:nvPr/>
        </p:nvSpPr>
        <p:spPr>
          <a:xfrm>
            <a:off x="2593080" y="2046960"/>
            <a:ext cx="6501960" cy="4982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en-US" sz="2400" spc="-1" strike="noStrike">
                <a:solidFill>
                  <a:srgbClr val="404040"/>
                </a:solidFill>
                <a:latin typeface="Century Gothic"/>
              </a:rPr>
              <a:t>Problema Inverso</a:t>
            </a:r>
            <a:endParaRPr b="0" lang="en-US" sz="24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292" name="CustomShape 3"/>
          <p:cNvSpPr/>
          <p:nvPr/>
        </p:nvSpPr>
        <p:spPr>
          <a:xfrm>
            <a:off x="2593080" y="2930400"/>
            <a:ext cx="6501960" cy="498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b"/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pt-BR" sz="2400" spc="-1" strike="noStrike">
                <a:solidFill>
                  <a:srgbClr val="404040"/>
                </a:solidFill>
                <a:latin typeface="Century Gothic"/>
              </a:rPr>
              <a:t>Exemplo: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293" name="CustomShape 4"/>
          <p:cNvSpPr/>
          <p:nvPr/>
        </p:nvSpPr>
        <p:spPr>
          <a:xfrm>
            <a:off x="6727680" y="3461400"/>
            <a:ext cx="5110920" cy="498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b"/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pt-BR" sz="2400" spc="-1" strike="noStrike">
                <a:solidFill>
                  <a:srgbClr val="404040"/>
                </a:solidFill>
                <a:latin typeface="Century Gothic"/>
              </a:rPr>
              <a:t>Profundidade do poço?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294" name="CustomShape 5"/>
          <p:cNvSpPr/>
          <p:nvPr/>
        </p:nvSpPr>
        <p:spPr>
          <a:xfrm>
            <a:off x="6727680" y="3461400"/>
            <a:ext cx="5110920" cy="498240"/>
          </a:xfrm>
          <a:prstGeom prst="rect">
            <a:avLst/>
          </a:prstGeom>
          <a:blipFill>
            <a:blip r:embed="rId2"/>
            <a:stretch>
              <a:fillRect l="-1908" t="-1169" r="0" b="-28022"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pt-BR" sz="1800" spc="-1" strike="noStrike">
                <a:latin typeface="Century Gothic"/>
              </a:rPr>
              <a:t> 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95" name="CustomShape 6"/>
          <p:cNvSpPr/>
          <p:nvPr/>
        </p:nvSpPr>
        <p:spPr>
          <a:xfrm>
            <a:off x="6727680" y="2607480"/>
            <a:ext cx="5110920" cy="498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b"/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pt-BR" sz="2400" spc="-1" strike="noStrike">
                <a:solidFill>
                  <a:srgbClr val="404040"/>
                </a:solidFill>
                <a:latin typeface="Century Gothic"/>
              </a:rPr>
              <a:t>Dado o valor de 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296" name="CustomShape 7"/>
          <p:cNvSpPr/>
          <p:nvPr/>
        </p:nvSpPr>
        <p:spPr>
          <a:xfrm>
            <a:off x="6727680" y="2607480"/>
            <a:ext cx="5110920" cy="498240"/>
          </a:xfrm>
          <a:prstGeom prst="rect">
            <a:avLst/>
          </a:prstGeom>
          <a:blipFill>
            <a:blip r:embed="rId3"/>
            <a:stretch>
              <a:fillRect l="-1908" t="-1169" r="0" b="-28022"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pt-BR" sz="1800" spc="-1" strike="noStrike">
                <a:latin typeface="Century Gothic"/>
              </a:rPr>
              <a:t> </a:t>
            </a:r>
            <a:endParaRPr b="0" lang="pt-BR" sz="1800" spc="-1" strike="noStrike">
              <a:latin typeface="Arial"/>
            </a:endParaRPr>
          </a:p>
        </p:txBody>
      </p:sp>
      <p:pic>
        <p:nvPicPr>
          <p:cNvPr id="297" name="Content Placeholder 18" descr=""/>
          <p:cNvPicPr/>
          <p:nvPr/>
        </p:nvPicPr>
        <p:blipFill>
          <a:blip r:embed="rId4"/>
          <a:stretch/>
        </p:blipFill>
        <p:spPr>
          <a:xfrm>
            <a:off x="2895840" y="4838040"/>
            <a:ext cx="3336480" cy="1838160"/>
          </a:xfrm>
          <a:prstGeom prst="rect">
            <a:avLst/>
          </a:prstGeom>
          <a:ln>
            <a:noFill/>
          </a:ln>
        </p:spPr>
      </p:pic>
      <p:sp>
        <p:nvSpPr>
          <p:cNvPr id="298" name="CustomShape 8"/>
          <p:cNvSpPr/>
          <p:nvPr/>
        </p:nvSpPr>
        <p:spPr>
          <a:xfrm>
            <a:off x="6727680" y="4460040"/>
            <a:ext cx="5331960" cy="1959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rmAutofit/>
          </a:bodyPr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0" lang="pt-BR" sz="1800" spc="-1" strike="noStrike">
                <a:solidFill>
                  <a:srgbClr val="404040"/>
                </a:solidFill>
                <a:latin typeface="Century Gothic"/>
              </a:rPr>
              <a:t>Características dos problemas inversos</a:t>
            </a:r>
            <a:endParaRPr b="0" lang="pt-BR" sz="1800" spc="-1" strike="noStrike">
              <a:latin typeface="Arial"/>
            </a:endParaRPr>
          </a:p>
          <a:p>
            <a:pPr lvl="1" marL="743040" indent="-285480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0" lang="pt-BR" sz="1600" spc="-1" strike="noStrike">
                <a:solidFill>
                  <a:srgbClr val="404040"/>
                </a:solidFill>
                <a:latin typeface="Century Gothic"/>
              </a:rPr>
              <a:t>Não-determinístico</a:t>
            </a:r>
            <a:endParaRPr b="0" lang="pt-BR" sz="1600" spc="-1" strike="noStrike">
              <a:latin typeface="Arial"/>
            </a:endParaRPr>
          </a:p>
          <a:p>
            <a:pPr lvl="1" marL="743040" indent="-285480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0" lang="pt-BR" sz="1600" spc="-1" strike="noStrike">
                <a:solidFill>
                  <a:srgbClr val="404040"/>
                </a:solidFill>
                <a:latin typeface="Century Gothic"/>
              </a:rPr>
              <a:t>De natureza mal-posta</a:t>
            </a: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pt-BR" sz="1600" spc="-1" strike="noStrike">
              <a:latin typeface="Arial"/>
            </a:endParaRPr>
          </a:p>
        </p:txBody>
      </p:sp>
    </p:spTree>
  </p:cSld>
  <p:timing>
    <p:tnLst>
      <p:par>
        <p:cTn id="23" dur="indefinite" restart="never" nodeType="tmRoot">
          <p:childTnLst>
            <p:seq>
              <p:cTn id="24" dur="indefinite" nodeType="mainSeq">
                <p:childTnLst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TextShape 1"/>
          <p:cNvSpPr txBox="1"/>
          <p:nvPr/>
        </p:nvSpPr>
        <p:spPr>
          <a:xfrm>
            <a:off x="2593080" y="624240"/>
            <a:ext cx="8911440" cy="128052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262626"/>
                </a:solidFill>
                <a:latin typeface="Century Gothic"/>
              </a:rPr>
              <a:t>Próximos Passos</a:t>
            </a:r>
            <a:endParaRPr b="0" lang="en-US" sz="36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512" name="TextShape 2"/>
          <p:cNvSpPr txBox="1"/>
          <p:nvPr/>
        </p:nvSpPr>
        <p:spPr>
          <a:xfrm>
            <a:off x="2589120" y="1905120"/>
            <a:ext cx="8915040" cy="473940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0" lang="en-US" sz="1800" spc="-1" strike="noStrike">
                <a:solidFill>
                  <a:srgbClr val="404040"/>
                </a:solidFill>
                <a:latin typeface="Century Gothic"/>
              </a:rPr>
              <a:t>Questões a serem respondidas:</a:t>
            </a: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pPr lvl="1" marL="743040" indent="-285480" algn="just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0" lang="en-US" sz="1600" spc="-1" strike="noStrike">
                <a:solidFill>
                  <a:srgbClr val="404040"/>
                </a:solidFill>
                <a:latin typeface="Century Gothic"/>
              </a:rPr>
              <a:t>O modelo de rede convolucional é capaz de aumentar a resolução de imagens de impedância acústica quantitativamente?</a:t>
            </a:r>
            <a:endParaRPr b="0" lang="en-US" sz="1600" spc="-1" strike="noStrike">
              <a:solidFill>
                <a:srgbClr val="404040"/>
              </a:solidFill>
              <a:latin typeface="Century Gothic"/>
            </a:endParaRPr>
          </a:p>
          <a:p>
            <a:pPr lvl="1" marL="743040" indent="-285480" algn="just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0" lang="en-US" sz="1600" spc="-1" strike="noStrike">
                <a:solidFill>
                  <a:srgbClr val="404040"/>
                </a:solidFill>
                <a:latin typeface="Century Gothic"/>
              </a:rPr>
              <a:t>O modelo de rede convolucional é capaz de aumentar a resolução de imagens de impedância acústica qualitativamente?</a:t>
            </a:r>
            <a:endParaRPr b="0" lang="en-US" sz="1600" spc="-1" strike="noStrike">
              <a:solidFill>
                <a:srgbClr val="404040"/>
              </a:solidFill>
              <a:latin typeface="Century Gothic"/>
            </a:endParaRPr>
          </a:p>
          <a:p>
            <a:pPr lvl="1" marL="743040" indent="-285480" algn="just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0" lang="en-US" sz="1600" spc="-1" strike="noStrike">
                <a:solidFill>
                  <a:srgbClr val="404040"/>
                </a:solidFill>
                <a:latin typeface="Century Gothic"/>
              </a:rPr>
              <a:t>As imagens de teste apresentaram maior resolução que as imagens originais, sob o ponto de vista de altas frequências?</a:t>
            </a:r>
            <a:endParaRPr b="0" lang="en-US" sz="1600" spc="-1" strike="noStrike">
              <a:solidFill>
                <a:srgbClr val="404040"/>
              </a:solidFill>
              <a:latin typeface="Century Gothic"/>
            </a:endParaRPr>
          </a:p>
          <a:p>
            <a:pPr lvl="1" marL="743040" indent="-285480" algn="just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0" lang="en-US" sz="1600" spc="-1" strike="noStrike">
                <a:solidFill>
                  <a:srgbClr val="404040"/>
                </a:solidFill>
                <a:latin typeface="Century Gothic"/>
              </a:rPr>
              <a:t>Quais faixas de altas frequências são inseridas?</a:t>
            </a:r>
            <a:endParaRPr b="0" lang="en-US" sz="1600" spc="-1" strike="noStrike">
              <a:solidFill>
                <a:srgbClr val="404040"/>
              </a:solidFill>
              <a:latin typeface="Century Gothic"/>
            </a:endParaRPr>
          </a:p>
          <a:p>
            <a:pPr lvl="1" marL="743040" indent="-285480" algn="just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0" lang="en-US" sz="1600" spc="-1" strike="noStrike">
                <a:solidFill>
                  <a:srgbClr val="404040"/>
                </a:solidFill>
                <a:latin typeface="Century Gothic"/>
              </a:rPr>
              <a:t>Qual limite de alta frequência é possível inserir nas imagens de alta resolução?</a:t>
            </a:r>
            <a:endParaRPr b="0" lang="en-US" sz="1600" spc="-1" strike="noStrike">
              <a:solidFill>
                <a:srgbClr val="404040"/>
              </a:solidFill>
              <a:latin typeface="Century Gothic"/>
            </a:endParaRPr>
          </a:p>
          <a:p>
            <a:pPr lvl="1" marL="743040" indent="-285480" algn="just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0" lang="en-US" sz="1600" spc="-1" strike="noStrike">
                <a:solidFill>
                  <a:srgbClr val="404040"/>
                </a:solidFill>
                <a:latin typeface="Century Gothic"/>
              </a:rPr>
              <a:t>Como as redes neurais aprendem as altas frequências?</a:t>
            </a:r>
            <a:endParaRPr b="0" lang="en-US" sz="1600" spc="-1" strike="noStrike">
              <a:solidFill>
                <a:srgbClr val="404040"/>
              </a:solidFill>
              <a:latin typeface="Century Gothic"/>
            </a:endParaRPr>
          </a:p>
          <a:p>
            <a:pPr lvl="1" marL="743040" indent="-285480" algn="just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0" lang="en-US" sz="1600" spc="-1" strike="noStrike">
                <a:solidFill>
                  <a:srgbClr val="404040"/>
                </a:solidFill>
                <a:latin typeface="Century Gothic"/>
              </a:rPr>
              <a:t>É possível parametrizar o processo de super-resolução para imagens pós-inversão?</a:t>
            </a:r>
            <a:endParaRPr b="0" lang="en-US" sz="1600" spc="-1" strike="noStrike">
              <a:solidFill>
                <a:srgbClr val="404040"/>
              </a:solidFill>
              <a:latin typeface="Century Gothic"/>
            </a:endParaRPr>
          </a:p>
          <a:p>
            <a:pPr lvl="1" marL="743040" indent="-285480" algn="just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0" lang="en-US" sz="1600" spc="-1" strike="noStrike">
                <a:solidFill>
                  <a:srgbClr val="404040"/>
                </a:solidFill>
                <a:latin typeface="Century Gothic"/>
              </a:rPr>
              <a:t>Existe coerência geoestatística no resultado do modelo convolucional?</a:t>
            </a:r>
            <a:endParaRPr b="0" lang="en-US" sz="1600" spc="-1" strike="noStrike">
              <a:solidFill>
                <a:srgbClr val="404040"/>
              </a:solidFill>
              <a:latin typeface="Century Gothic"/>
            </a:endParaRPr>
          </a:p>
          <a:p>
            <a:pPr lvl="1" marL="743040" indent="-285480" algn="just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0" lang="en-US" sz="1600" spc="-1" strike="noStrike">
                <a:solidFill>
                  <a:srgbClr val="404040"/>
                </a:solidFill>
                <a:latin typeface="Century Gothic"/>
              </a:rPr>
              <a:t>O modelo é expansível para outros tipos de propriedades petrofísicas?</a:t>
            </a:r>
            <a:endParaRPr b="0" lang="en-US" sz="16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  <p:timing>
    <p:tnLst>
      <p:par>
        <p:cTn id="406" dur="indefinite" restart="never" nodeType="tmRoot">
          <p:childTnLst>
            <p:seq>
              <p:cTn id="407" dur="indefinite" nodeType="mainSeq">
                <p:childTnLst>
                  <p:par>
                    <p:cTn id="408" fill="hold">
                      <p:stCondLst>
                        <p:cond delay="indefinite"/>
                      </p:stCondLst>
                      <p:childTnLst>
                        <p:par>
                          <p:cTn id="409" fill="hold">
                            <p:stCondLst>
                              <p:cond delay="0"/>
                            </p:stCondLst>
                            <p:childTnLst>
                              <p:par>
                                <p:cTn id="410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>
                                            <p:txEl>
                                              <p:pRg st="146" end="26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2" fill="hold">
                      <p:stCondLst>
                        <p:cond delay="indefinite"/>
                      </p:stCondLst>
                      <p:childTnLst>
                        <p:par>
                          <p:cTn id="413" fill="hold">
                            <p:stCondLst>
                              <p:cond delay="0"/>
                            </p:stCondLst>
                            <p:childTnLst>
                              <p:par>
                                <p:cTn id="414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>
                                            <p:txEl>
                                              <p:pRg st="261" end="37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6" fill="hold">
                      <p:stCondLst>
                        <p:cond delay="indefinite"/>
                      </p:stCondLst>
                      <p:childTnLst>
                        <p:par>
                          <p:cTn id="417" fill="hold">
                            <p:stCondLst>
                              <p:cond delay="0"/>
                            </p:stCondLst>
                            <p:childTnLst>
                              <p:par>
                                <p:cTn id="418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>
                                            <p:txEl>
                                              <p:pRg st="379" end="42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0" fill="hold">
                      <p:stCondLst>
                        <p:cond delay="indefinite"/>
                      </p:stCondLst>
                      <p:childTnLst>
                        <p:par>
                          <p:cTn id="421" fill="hold">
                            <p:stCondLst>
                              <p:cond delay="0"/>
                            </p:stCondLst>
                            <p:childTnLst>
                              <p:par>
                                <p:cTn id="422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>
                                            <p:txEl>
                                              <p:pRg st="428" end="50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4" fill="hold">
                      <p:stCondLst>
                        <p:cond delay="indefinite"/>
                      </p:stCondLst>
                      <p:childTnLst>
                        <p:par>
                          <p:cTn id="425" fill="hold">
                            <p:stCondLst>
                              <p:cond delay="0"/>
                            </p:stCondLst>
                            <p:childTnLst>
                              <p:par>
                                <p:cTn id="426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>
                                            <p:txEl>
                                              <p:pRg st="509" end="56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8" fill="hold">
                      <p:stCondLst>
                        <p:cond delay="indefinite"/>
                      </p:stCondLst>
                      <p:childTnLst>
                        <p:par>
                          <p:cTn id="429" fill="hold">
                            <p:stCondLst>
                              <p:cond delay="0"/>
                            </p:stCondLst>
                            <p:childTnLst>
                              <p:par>
                                <p:cTn id="430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>
                                            <p:txEl>
                                              <p:pRg st="562" end="64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2" fill="hold">
                      <p:stCondLst>
                        <p:cond delay="indefinite"/>
                      </p:stCondLst>
                      <p:childTnLst>
                        <p:par>
                          <p:cTn id="433" fill="hold">
                            <p:stCondLst>
                              <p:cond delay="0"/>
                            </p:stCondLst>
                            <p:childTnLst>
                              <p:par>
                                <p:cTn id="434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>
                                            <p:txEl>
                                              <p:pRg st="643" end="7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6" fill="hold">
                      <p:stCondLst>
                        <p:cond delay="indefinite"/>
                      </p:stCondLst>
                      <p:childTnLst>
                        <p:par>
                          <p:cTn id="437" fill="hold">
                            <p:stCondLst>
                              <p:cond delay="0"/>
                            </p:stCondLst>
                            <p:childTnLst>
                              <p:par>
                                <p:cTn id="438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>
                                            <p:txEl>
                                              <p:pRg st="713" end="78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TextShape 1"/>
          <p:cNvSpPr txBox="1"/>
          <p:nvPr/>
        </p:nvSpPr>
        <p:spPr>
          <a:xfrm>
            <a:off x="2593080" y="624240"/>
            <a:ext cx="8911440" cy="128052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6aac91"/>
                </a:solidFill>
                <a:latin typeface="Century Gothic"/>
              </a:rPr>
              <a:t>Modelo de Rede Neural Convolucional para Super-resolução Pós-inversão Sísmica</a:t>
            </a:r>
            <a:endParaRPr b="0" lang="en-US" sz="24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514" name="TextShape 2"/>
          <p:cNvSpPr txBox="1"/>
          <p:nvPr/>
        </p:nvSpPr>
        <p:spPr>
          <a:xfrm>
            <a:off x="2589120" y="2133720"/>
            <a:ext cx="8915040" cy="377712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0" lang="en-US" sz="2600" spc="-1" strike="noStrike">
                <a:solidFill>
                  <a:srgbClr val="6aac91"/>
                </a:solidFill>
                <a:latin typeface="Century Gothic"/>
              </a:rPr>
              <a:t>Introdução</a:t>
            </a:r>
            <a:endParaRPr b="0" lang="en-US" sz="2600" spc="-1" strike="noStrike">
              <a:solidFill>
                <a:srgbClr val="404040"/>
              </a:solidFill>
              <a:latin typeface="Century Gothic"/>
            </a:endParaRPr>
          </a:p>
          <a:p>
            <a:pPr lvl="1" marL="743040" indent="-285480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0" lang="en-US" sz="2600" spc="-1" strike="noStrike">
                <a:solidFill>
                  <a:srgbClr val="6aac91"/>
                </a:solidFill>
                <a:latin typeface="Century Gothic"/>
              </a:rPr>
              <a:t>Inversão Sísmica</a:t>
            </a:r>
            <a:endParaRPr b="0" lang="en-US" sz="2600" spc="-1" strike="noStrike">
              <a:solidFill>
                <a:srgbClr val="404040"/>
              </a:solidFill>
              <a:latin typeface="Century Gothic"/>
            </a:endParaRPr>
          </a:p>
          <a:p>
            <a:pPr lvl="1" marL="743040" indent="-285480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0" lang="en-US" sz="2600" spc="-1" strike="noStrike">
                <a:solidFill>
                  <a:srgbClr val="6aac91"/>
                </a:solidFill>
                <a:latin typeface="Century Gothic"/>
              </a:rPr>
              <a:t>Redes Neurais Convolucionais</a:t>
            </a:r>
            <a:endParaRPr b="0" lang="en-US" sz="2600" spc="-1" strike="noStrike">
              <a:solidFill>
                <a:srgbClr val="404040"/>
              </a:solidFill>
              <a:latin typeface="Century Gothic"/>
            </a:endParaRPr>
          </a:p>
          <a:p>
            <a:pPr lvl="1" marL="743040" indent="-285480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0" lang="en-US" sz="2600" spc="-1" strike="noStrike">
                <a:solidFill>
                  <a:srgbClr val="6aac91"/>
                </a:solidFill>
                <a:latin typeface="Century Gothic"/>
              </a:rPr>
              <a:t>Super-resolução</a:t>
            </a:r>
            <a:endParaRPr b="0" lang="en-US" sz="2600" spc="-1" strike="noStrike">
              <a:solidFill>
                <a:srgbClr val="404040"/>
              </a:solidFill>
              <a:latin typeface="Century Gothic"/>
            </a:endParaRPr>
          </a:p>
          <a:p>
            <a:pPr lvl="1" marL="743040" indent="-285480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0" lang="en-US" sz="2600" spc="-1" strike="noStrike">
                <a:solidFill>
                  <a:srgbClr val="6aac91"/>
                </a:solidFill>
                <a:latin typeface="Century Gothic"/>
              </a:rPr>
              <a:t>Hipótese</a:t>
            </a:r>
            <a:endParaRPr b="0" lang="en-US" sz="2600" spc="-1" strike="noStrike">
              <a:solidFill>
                <a:srgbClr val="404040"/>
              </a:solidFill>
              <a:latin typeface="Century Gothic"/>
            </a:endParaRPr>
          </a:p>
          <a:p>
            <a:pPr lvl="1" marL="743040" indent="-285480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0" lang="en-US" sz="2600" spc="-1" strike="noStrike">
                <a:solidFill>
                  <a:srgbClr val="6aac91"/>
                </a:solidFill>
                <a:latin typeface="Century Gothic"/>
              </a:rPr>
              <a:t>Objetivos</a:t>
            </a:r>
            <a:endParaRPr b="0" lang="en-US" sz="2600" spc="-1" strike="noStrike">
              <a:solidFill>
                <a:srgbClr val="404040"/>
              </a:solid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0" lang="en-US" sz="2600" spc="-1" strike="noStrike">
                <a:solidFill>
                  <a:srgbClr val="6aac91"/>
                </a:solidFill>
                <a:latin typeface="Century Gothic"/>
              </a:rPr>
              <a:t>Inversão Maximum a Posteriori (MAP)</a:t>
            </a:r>
            <a:endParaRPr b="0" lang="en-US" sz="2600" spc="-1" strike="noStrike">
              <a:solidFill>
                <a:srgbClr val="404040"/>
              </a:solid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0" lang="en-US" sz="2600" spc="-1" strike="noStrike">
                <a:solidFill>
                  <a:srgbClr val="6aac91"/>
                </a:solidFill>
                <a:latin typeface="Century Gothic"/>
              </a:rPr>
              <a:t>Modelo de Rede Convolucional</a:t>
            </a:r>
            <a:endParaRPr b="0" lang="en-US" sz="2600" spc="-1" strike="noStrike">
              <a:solidFill>
                <a:srgbClr val="404040"/>
              </a:solid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0" lang="en-US" sz="2600" spc="-1" strike="noStrike">
                <a:solidFill>
                  <a:srgbClr val="6aac91"/>
                </a:solidFill>
                <a:latin typeface="Century Gothic"/>
              </a:rPr>
              <a:t>Resultados Preliminares</a:t>
            </a:r>
            <a:endParaRPr b="0" lang="en-US" sz="2600" spc="-1" strike="noStrike">
              <a:solidFill>
                <a:srgbClr val="404040"/>
              </a:solid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0" lang="en-US" sz="2600" spc="-1" strike="noStrike">
                <a:solidFill>
                  <a:srgbClr val="6aac91"/>
                </a:solidFill>
                <a:latin typeface="Century Gothic"/>
              </a:rPr>
              <a:t>Próximos passos</a:t>
            </a:r>
            <a:endParaRPr b="0" lang="en-US" sz="2600" spc="-1" strike="noStrike">
              <a:solidFill>
                <a:srgbClr val="404040"/>
              </a:solid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0" lang="en-US" sz="3000" spc="-1" strike="noStrike">
                <a:solidFill>
                  <a:srgbClr val="404040"/>
                </a:solidFill>
                <a:latin typeface="Century Gothic"/>
              </a:rPr>
              <a:t>Referências</a:t>
            </a:r>
            <a:endParaRPr b="0" lang="en-US" sz="30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TextShape 1"/>
          <p:cNvSpPr txBox="1"/>
          <p:nvPr/>
        </p:nvSpPr>
        <p:spPr>
          <a:xfrm>
            <a:off x="2593080" y="624240"/>
            <a:ext cx="8911440" cy="128052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262626"/>
                </a:solidFill>
                <a:latin typeface="Century Gothic"/>
              </a:rPr>
              <a:t>Referências</a:t>
            </a:r>
            <a:endParaRPr b="0" lang="en-US" sz="36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516" name="TextShape 2"/>
          <p:cNvSpPr txBox="1"/>
          <p:nvPr/>
        </p:nvSpPr>
        <p:spPr>
          <a:xfrm>
            <a:off x="2589120" y="1334160"/>
            <a:ext cx="8915040" cy="54021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343080" indent="-342720" algn="just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0" lang="en-US" sz="800" spc="-1" strike="noStrike">
                <a:solidFill>
                  <a:srgbClr val="404040"/>
                </a:solidFill>
                <a:latin typeface="Century Gothic"/>
              </a:rPr>
              <a:t>Dahl, R.; Norouzi, M. e Shlens, J. (2017), Pixel recursive super resolution, CoRR .</a:t>
            </a:r>
            <a:endParaRPr b="0" lang="en-US" sz="800" spc="-1" strike="noStrike">
              <a:solidFill>
                <a:srgbClr val="404040"/>
              </a:solidFill>
              <a:latin typeface="Century Gothic"/>
            </a:endParaRPr>
          </a:p>
          <a:p>
            <a:pPr marL="343080" indent="-342720" algn="just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0" lang="en-US" sz="800" spc="-1" strike="noStrike">
                <a:solidFill>
                  <a:srgbClr val="404040"/>
                </a:solidFill>
                <a:latin typeface="Century Gothic"/>
              </a:rPr>
              <a:t>Deutsch, C. (2002), Geostatistical Reservoir Modeling, Applied geostatistics series, Oxford University Press.</a:t>
            </a:r>
            <a:endParaRPr b="0" lang="en-US" sz="800" spc="-1" strike="noStrike">
              <a:solidFill>
                <a:srgbClr val="404040"/>
              </a:solidFill>
              <a:latin typeface="Century Gothic"/>
            </a:endParaRPr>
          </a:p>
          <a:p>
            <a:pPr marL="343080" indent="-342720" algn="just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0" lang="en-US" sz="800" spc="-1" strike="noStrike">
                <a:solidFill>
                  <a:srgbClr val="404040"/>
                </a:solidFill>
                <a:latin typeface="Century Gothic"/>
              </a:rPr>
              <a:t>Dong, C.; Loy, C. C.; He, K. e Tang, X. (2014), Learning a Deep Convolutional Network for Image Super-Resolution, Springer International Publishing, Cham.</a:t>
            </a:r>
            <a:endParaRPr b="0" lang="en-US" sz="800" spc="-1" strike="noStrike">
              <a:solidFill>
                <a:srgbClr val="404040"/>
              </a:solidFill>
              <a:latin typeface="Century Gothic"/>
            </a:endParaRPr>
          </a:p>
          <a:p>
            <a:pPr marL="343080" indent="-342720" algn="just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0" lang="en-US" sz="800" spc="-1" strike="noStrike">
                <a:solidFill>
                  <a:srgbClr val="404040"/>
                </a:solidFill>
                <a:latin typeface="Century Gothic"/>
              </a:rPr>
              <a:t>Figueiredo, L. P.; Grana, D.; Santos, M.; Figueiredo, W.; Roisenberg, M. e Neto, G. S. (2017), Bayesian seismic inversion based on rock-physics prior modeling for the joint estimation of acoustic impedance, porosity and lithofacies, Journal of Computational Physics </a:t>
            </a:r>
            <a:r>
              <a:rPr b="1" lang="en-US" sz="800" spc="-1" strike="noStrike">
                <a:solidFill>
                  <a:srgbClr val="404040"/>
                </a:solidFill>
                <a:latin typeface="Century Gothic"/>
              </a:rPr>
              <a:t>336</a:t>
            </a:r>
            <a:r>
              <a:rPr b="0" lang="en-US" sz="800" spc="-1" strike="noStrike">
                <a:solidFill>
                  <a:srgbClr val="404040"/>
                </a:solidFill>
                <a:latin typeface="Century Gothic"/>
              </a:rPr>
              <a:t>, 128 – 142.</a:t>
            </a:r>
            <a:endParaRPr b="0" lang="en-US" sz="800" spc="-1" strike="noStrike">
              <a:solidFill>
                <a:srgbClr val="404040"/>
              </a:solidFill>
              <a:latin typeface="Century Gothic"/>
            </a:endParaRPr>
          </a:p>
          <a:p>
            <a:pPr marL="343080" indent="-342720" algn="just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0" lang="en-US" sz="800" spc="-1" strike="noStrike">
                <a:solidFill>
                  <a:srgbClr val="404040"/>
                </a:solidFill>
                <a:latin typeface="Century Gothic"/>
              </a:rPr>
              <a:t>Figueiredo, L. P.; Santos, M.; Roisenberg, M.; Neto, G. e Figueiredo, W. (2014), Bayesian framework to wavelet estimation and linearized acoustic inversion, Geoscience and Remote Sensing Letters, IEEE </a:t>
            </a:r>
            <a:r>
              <a:rPr b="1" lang="en-US" sz="800" spc="-1" strike="noStrike">
                <a:solidFill>
                  <a:srgbClr val="404040"/>
                </a:solidFill>
                <a:latin typeface="Century Gothic"/>
              </a:rPr>
              <a:t>PP</a:t>
            </a:r>
            <a:r>
              <a:rPr b="0" lang="en-US" sz="800" spc="-1" strike="noStrike">
                <a:solidFill>
                  <a:srgbClr val="404040"/>
                </a:solidFill>
                <a:latin typeface="Century Gothic"/>
              </a:rPr>
              <a:t>(99), 1–5.</a:t>
            </a:r>
            <a:endParaRPr b="0" lang="en-US" sz="800" spc="-1" strike="noStrike">
              <a:solidFill>
                <a:srgbClr val="404040"/>
              </a:solidFill>
              <a:latin typeface="Century Gothic"/>
            </a:endParaRPr>
          </a:p>
          <a:p>
            <a:pPr marL="343080" indent="-342720" algn="just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0" lang="en-US" sz="800" spc="-1" strike="noStrike">
                <a:solidFill>
                  <a:srgbClr val="404040"/>
                </a:solidFill>
                <a:latin typeface="Century Gothic"/>
              </a:rPr>
              <a:t>Goodfellow, I.; Bengio, Y. e Courville, A. (2016), Deep Learning, MIT Press. </a:t>
            </a:r>
            <a:r>
              <a:rPr b="0" lang="en-US" sz="800" spc="-1" strike="noStrike" u="sng">
                <a:solidFill>
                  <a:srgbClr val="fc7752"/>
                </a:solidFill>
                <a:uFillTx/>
                <a:latin typeface="Century Gothic"/>
                <a:hlinkClick r:id="rId1"/>
              </a:rPr>
              <a:t>http://</a:t>
            </a:r>
            <a:r>
              <a:rPr b="0" lang="en-US" sz="800" spc="-1" strike="noStrike" u="sng">
                <a:solidFill>
                  <a:srgbClr val="fc7752"/>
                </a:solidFill>
                <a:uFillTx/>
                <a:latin typeface="Century Gothic"/>
                <a:hlinkClick r:id="rId2"/>
              </a:rPr>
              <a:t>www</a:t>
            </a:r>
            <a:r>
              <a:rPr b="0" lang="en-US" sz="800" spc="-1" strike="noStrike">
                <a:solidFill>
                  <a:srgbClr val="404040"/>
                </a:solidFill>
                <a:latin typeface="Century Gothic"/>
              </a:rPr>
              <a:t>.deeplearningbook.org.</a:t>
            </a:r>
            <a:endParaRPr b="0" lang="en-US" sz="800" spc="-1" strike="noStrike">
              <a:solidFill>
                <a:srgbClr val="404040"/>
              </a:solidFill>
              <a:latin typeface="Century Gothic"/>
            </a:endParaRPr>
          </a:p>
          <a:p>
            <a:pPr marL="343080" indent="-342720" algn="just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0" lang="en-US" sz="800" spc="-1" strike="noStrike">
                <a:solidFill>
                  <a:srgbClr val="404040"/>
                </a:solidFill>
                <a:latin typeface="Century Gothic"/>
              </a:rPr>
              <a:t>GSIPL (2017), Seismic surveys, http://geostar-surveys.com/methodology%20-%20High%20Resolution%20Seismic%20surveys.html.</a:t>
            </a:r>
            <a:endParaRPr b="0" lang="en-US" sz="800" spc="-1" strike="noStrike">
              <a:solidFill>
                <a:srgbClr val="404040"/>
              </a:solidFill>
              <a:latin typeface="Century Gothic"/>
            </a:endParaRPr>
          </a:p>
          <a:p>
            <a:pPr marL="343080" indent="-342720" algn="just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0" lang="en-US" sz="800" spc="-1" strike="noStrike">
                <a:solidFill>
                  <a:srgbClr val="404040"/>
                </a:solidFill>
                <a:latin typeface="Century Gothic"/>
              </a:rPr>
              <a:t>Géron, A. (2017), Hands-on Machine Learning with Scikit-Learn and TensorFlow, Academic Press, O’Reilly Media.</a:t>
            </a:r>
            <a:endParaRPr b="0" lang="en-US" sz="800" spc="-1" strike="noStrike">
              <a:solidFill>
                <a:srgbClr val="404040"/>
              </a:solidFill>
              <a:latin typeface="Century Gothic"/>
            </a:endParaRPr>
          </a:p>
          <a:p>
            <a:pPr marL="343080" indent="-342720" algn="just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0" lang="en-US" sz="800" spc="-1" strike="noStrike">
                <a:solidFill>
                  <a:srgbClr val="404040"/>
                </a:solidFill>
                <a:latin typeface="Century Gothic"/>
              </a:rPr>
              <a:t>He, K.; Zhang, X.; Ren, S. e Sun, J. (2016), Deep residual learning for image recognition, 2016 IEEE Conference on Computer Vision and Pattern Recognition (CVPR), pp. 770–778.</a:t>
            </a:r>
            <a:endParaRPr b="0" lang="en-US" sz="800" spc="-1" strike="noStrike">
              <a:solidFill>
                <a:srgbClr val="404040"/>
              </a:solidFill>
              <a:latin typeface="Century Gothic"/>
            </a:endParaRPr>
          </a:p>
          <a:p>
            <a:pPr marL="343080" indent="-342720" algn="just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0" lang="en-US" sz="800" spc="-1" strike="noStrike">
                <a:solidFill>
                  <a:srgbClr val="404040"/>
                </a:solidFill>
                <a:latin typeface="Century Gothic"/>
              </a:rPr>
              <a:t>Hou, H. e Andrews, H. (1978), Cubic splines for image interpolation and digital filtering, IEEE Transactions on Acoustics, Speech, and Signal Processing </a:t>
            </a:r>
            <a:r>
              <a:rPr b="1" lang="en-US" sz="800" spc="-1" strike="noStrike">
                <a:solidFill>
                  <a:srgbClr val="404040"/>
                </a:solidFill>
                <a:latin typeface="Century Gothic"/>
              </a:rPr>
              <a:t>26</a:t>
            </a:r>
            <a:r>
              <a:rPr b="0" lang="en-US" sz="800" spc="-1" strike="noStrike">
                <a:solidFill>
                  <a:srgbClr val="404040"/>
                </a:solidFill>
                <a:latin typeface="Century Gothic"/>
              </a:rPr>
              <a:t>(6), 508–517.</a:t>
            </a:r>
            <a:endParaRPr b="0" lang="en-US" sz="800" spc="-1" strike="noStrike">
              <a:solidFill>
                <a:srgbClr val="404040"/>
              </a:solidFill>
              <a:latin typeface="Century Gothic"/>
            </a:endParaRPr>
          </a:p>
          <a:p>
            <a:pPr marL="343080" indent="-342720" algn="just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0" lang="en-US" sz="800" spc="-1" strike="noStrike">
                <a:solidFill>
                  <a:srgbClr val="404040"/>
                </a:solidFill>
                <a:latin typeface="Century Gothic"/>
              </a:rPr>
              <a:t>Huang, J. B.; Singh, A. e Ahuja, N. (2015), Single image super-resolution from transformed self-exemplars, 2015 IEEE Conference on Computer Vision and Pattern Recognition (CVPR), pp. 5197–5206.</a:t>
            </a:r>
            <a:endParaRPr b="0" lang="en-US" sz="800" spc="-1" strike="noStrike">
              <a:solidFill>
                <a:srgbClr val="404040"/>
              </a:solidFill>
              <a:latin typeface="Century Gothic"/>
            </a:endParaRPr>
          </a:p>
          <a:p>
            <a:pPr marL="343080" indent="-342720" algn="just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0" lang="en-US" sz="800" spc="-1" strike="noStrike">
                <a:solidFill>
                  <a:srgbClr val="404040"/>
                </a:solidFill>
                <a:latin typeface="Century Gothic"/>
              </a:rPr>
              <a:t>Jin, K. H.; McCann, M. T.; Froustey, E. e Unser, M. (2016), Deep convolutional neural network for inverse problems in imaging, CoRR </a:t>
            </a:r>
            <a:r>
              <a:rPr b="1" lang="en-US" sz="800" spc="-1" strike="noStrike">
                <a:solidFill>
                  <a:srgbClr val="404040"/>
                </a:solidFill>
                <a:latin typeface="Century Gothic"/>
              </a:rPr>
              <a:t>abs/1611.03679</a:t>
            </a:r>
            <a:r>
              <a:rPr b="0" lang="en-US" sz="800" spc="-1" strike="noStrike">
                <a:solidFill>
                  <a:srgbClr val="404040"/>
                </a:solidFill>
                <a:latin typeface="Century Gothic"/>
              </a:rPr>
              <a:t>.</a:t>
            </a:r>
            <a:endParaRPr b="0" lang="en-US" sz="800" spc="-1" strike="noStrike">
              <a:solidFill>
                <a:srgbClr val="404040"/>
              </a:solidFill>
              <a:latin typeface="Century Gothic"/>
            </a:endParaRPr>
          </a:p>
          <a:p>
            <a:pPr marL="343080" indent="-342720" algn="just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0" lang="en-US" sz="800" spc="-1" strike="noStrike">
                <a:solidFill>
                  <a:srgbClr val="404040"/>
                </a:solidFill>
                <a:latin typeface="Century Gothic"/>
              </a:rPr>
              <a:t>Narayana, S. e Thirivikraman, P. K. (2015), Image similarity using fourier transform, International Journal of Computer Engeneering and Technology </a:t>
            </a:r>
            <a:r>
              <a:rPr b="1" lang="en-US" sz="800" spc="-1" strike="noStrike">
                <a:solidFill>
                  <a:srgbClr val="404040"/>
                </a:solidFill>
                <a:latin typeface="Century Gothic"/>
              </a:rPr>
              <a:t>6</a:t>
            </a:r>
            <a:r>
              <a:rPr b="0" lang="en-US" sz="800" spc="-1" strike="noStrike">
                <a:solidFill>
                  <a:srgbClr val="404040"/>
                </a:solidFill>
                <a:latin typeface="Century Gothic"/>
              </a:rPr>
              <a:t>(2), 29–37. 40</a:t>
            </a:r>
            <a:endParaRPr b="0" lang="en-US" sz="800" spc="-1" strike="noStrike">
              <a:solidFill>
                <a:srgbClr val="404040"/>
              </a:solidFill>
              <a:latin typeface="Century Gothic"/>
            </a:endParaRPr>
          </a:p>
          <a:p>
            <a:pPr marL="343080" indent="-342720" algn="just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0" lang="en-US" sz="800" spc="-1" strike="noStrike">
                <a:solidFill>
                  <a:srgbClr val="404040"/>
                </a:solidFill>
                <a:latin typeface="Century Gothic"/>
              </a:rPr>
              <a:t>Nasrollahi, K. e Moeslund, T. B. (2014), Super-resolution: a comprehensive survey, Machine Vision and Applications </a:t>
            </a:r>
            <a:r>
              <a:rPr b="1" lang="en-US" sz="800" spc="-1" strike="noStrike">
                <a:solidFill>
                  <a:srgbClr val="404040"/>
                </a:solidFill>
                <a:latin typeface="Century Gothic"/>
              </a:rPr>
              <a:t>25</a:t>
            </a:r>
            <a:r>
              <a:rPr b="0" lang="en-US" sz="800" spc="-1" strike="noStrike">
                <a:solidFill>
                  <a:srgbClr val="404040"/>
                </a:solidFill>
                <a:latin typeface="Century Gothic"/>
              </a:rPr>
              <a:t>(6), 1423–1468.</a:t>
            </a:r>
            <a:endParaRPr b="0" lang="en-US" sz="800" spc="-1" strike="noStrike">
              <a:solidFill>
                <a:srgbClr val="404040"/>
              </a:solidFill>
              <a:latin typeface="Century Gothic"/>
            </a:endParaRPr>
          </a:p>
          <a:p>
            <a:pPr marL="343080" indent="-342720" algn="just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0" lang="en-US" sz="800" spc="-1" strike="noStrike">
                <a:solidFill>
                  <a:srgbClr val="404040"/>
                </a:solidFill>
                <a:latin typeface="Century Gothic"/>
              </a:rPr>
              <a:t>Nielson, M. A. (2015), Neural Network and Deep Learning, Determination Press. </a:t>
            </a:r>
            <a:endParaRPr b="0" lang="en-US" sz="800" spc="-1" strike="noStrike">
              <a:solidFill>
                <a:srgbClr val="404040"/>
              </a:solidFill>
              <a:latin typeface="Century Gothic"/>
            </a:endParaRPr>
          </a:p>
          <a:p>
            <a:pPr marL="343080" indent="-342720" algn="just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0" lang="en-US" sz="800" spc="-1" strike="noStrike">
                <a:solidFill>
                  <a:srgbClr val="404040"/>
                </a:solidFill>
                <a:latin typeface="Century Gothic"/>
              </a:rPr>
              <a:t>Qian, F.; Yin, M.; Su, M.; Wang, Y. e Hu, G. (2017), Seismic facies recognition based on prestack data using deep convolutional autoencoder, CoRR </a:t>
            </a:r>
            <a:r>
              <a:rPr b="1" lang="en-US" sz="800" spc="-1" strike="noStrike">
                <a:solidFill>
                  <a:srgbClr val="404040"/>
                </a:solidFill>
                <a:latin typeface="Century Gothic"/>
              </a:rPr>
              <a:t>abs/1704.02446</a:t>
            </a:r>
            <a:r>
              <a:rPr b="0" lang="en-US" sz="800" spc="-1" strike="noStrike">
                <a:solidFill>
                  <a:srgbClr val="404040"/>
                </a:solidFill>
                <a:latin typeface="Century Gothic"/>
              </a:rPr>
              <a:t>.</a:t>
            </a:r>
            <a:endParaRPr b="0" lang="en-US" sz="800" spc="-1" strike="noStrike">
              <a:solidFill>
                <a:srgbClr val="404040"/>
              </a:solidFill>
              <a:latin typeface="Century Gothic"/>
            </a:endParaRPr>
          </a:p>
          <a:p>
            <a:pPr marL="343080" indent="-342720" algn="just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0" lang="en-US" sz="800" spc="-1" strike="noStrike">
                <a:solidFill>
                  <a:srgbClr val="404040"/>
                </a:solidFill>
                <a:latin typeface="Century Gothic"/>
              </a:rPr>
              <a:t>Romano, Y.; Isidoro, J. e Milanfar, P. (2017), Raisr: Rapid and accurate image super resolution, IEEE Transactions on Computational Imaging </a:t>
            </a:r>
            <a:r>
              <a:rPr b="1" lang="en-US" sz="800" spc="-1" strike="noStrike">
                <a:solidFill>
                  <a:srgbClr val="404040"/>
                </a:solidFill>
                <a:latin typeface="Century Gothic"/>
              </a:rPr>
              <a:t>3</a:t>
            </a:r>
            <a:r>
              <a:rPr b="0" lang="en-US" sz="800" spc="-1" strike="noStrike">
                <a:solidFill>
                  <a:srgbClr val="404040"/>
                </a:solidFill>
                <a:latin typeface="Century Gothic"/>
              </a:rPr>
              <a:t>(1), 110–125.</a:t>
            </a:r>
            <a:endParaRPr b="0" lang="en-US" sz="800" spc="-1" strike="noStrike">
              <a:solidFill>
                <a:srgbClr val="404040"/>
              </a:solidFill>
              <a:latin typeface="Century Gothic"/>
            </a:endParaRPr>
          </a:p>
          <a:p>
            <a:pPr marL="343080" indent="-342720" algn="just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0" lang="en-US" sz="800" spc="-1" strike="noStrike">
                <a:solidFill>
                  <a:srgbClr val="404040"/>
                </a:solidFill>
                <a:latin typeface="Century Gothic"/>
              </a:rPr>
              <a:t>Sen, M. K. (2006), Seismic Inversion, Society of Petroleum Engineers, Richardson, TX, USA.</a:t>
            </a:r>
            <a:endParaRPr b="0" lang="en-US" sz="800" spc="-1" strike="noStrike">
              <a:solidFill>
                <a:srgbClr val="404040"/>
              </a:solidFill>
              <a:latin typeface="Century Gothic"/>
            </a:endParaRPr>
          </a:p>
          <a:p>
            <a:pPr marL="343080" indent="-342720" algn="just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0" lang="en-US" sz="800" spc="-1" strike="noStrike">
                <a:solidFill>
                  <a:srgbClr val="404040"/>
                </a:solidFill>
                <a:latin typeface="Century Gothic"/>
              </a:rPr>
              <a:t>Srivastava, R. P. e Sen, M. K. (2009), Fractal-based stochastic inversion of poststack seismic data using very fast simulated annealing, Journal of Geophysics and Engineering </a:t>
            </a:r>
            <a:r>
              <a:rPr b="1" lang="en-US" sz="800" spc="-1" strike="noStrike">
                <a:solidFill>
                  <a:srgbClr val="404040"/>
                </a:solidFill>
                <a:latin typeface="Century Gothic"/>
              </a:rPr>
              <a:t>6</a:t>
            </a:r>
            <a:r>
              <a:rPr b="0" lang="en-US" sz="800" spc="-1" strike="noStrike">
                <a:solidFill>
                  <a:srgbClr val="404040"/>
                </a:solidFill>
                <a:latin typeface="Century Gothic"/>
              </a:rPr>
              <a:t>(4), 412.</a:t>
            </a:r>
            <a:endParaRPr b="0" lang="en-US" sz="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TextShape 1"/>
          <p:cNvSpPr txBox="1"/>
          <p:nvPr/>
        </p:nvSpPr>
        <p:spPr>
          <a:xfrm>
            <a:off x="2593080" y="624240"/>
            <a:ext cx="8911440" cy="128052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262626"/>
                </a:solidFill>
                <a:latin typeface="Century Gothic"/>
              </a:rPr>
              <a:t>Muito obrigado.</a:t>
            </a:r>
            <a:endParaRPr b="0" lang="en-US" sz="3600" spc="-1" strike="noStrike">
              <a:solidFill>
                <a:srgbClr val="000000"/>
              </a:solidFill>
              <a:latin typeface="Century Gothic"/>
            </a:endParaRPr>
          </a:p>
        </p:txBody>
      </p:sp>
      <p:pic>
        <p:nvPicPr>
          <p:cNvPr id="518" name="Picture 3" descr=""/>
          <p:cNvPicPr/>
          <p:nvPr/>
        </p:nvPicPr>
        <p:blipFill>
          <a:blip r:embed="rId1"/>
          <a:stretch/>
        </p:blipFill>
        <p:spPr>
          <a:xfrm>
            <a:off x="5275080" y="2574360"/>
            <a:ext cx="1641600" cy="1708560"/>
          </a:xfrm>
          <a:prstGeom prst="rect">
            <a:avLst/>
          </a:prstGeom>
          <a:ln>
            <a:noFill/>
          </a:ln>
        </p:spPr>
      </p:pic>
    </p:spTree>
  </p:cSld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TextShape 1"/>
          <p:cNvSpPr txBox="1"/>
          <p:nvPr/>
        </p:nvSpPr>
        <p:spPr>
          <a:xfrm>
            <a:off x="2593080" y="624240"/>
            <a:ext cx="8911440" cy="128052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262626"/>
                </a:solidFill>
                <a:latin typeface="Century Gothic"/>
              </a:rPr>
              <a:t>Introdução</a:t>
            </a:r>
            <a:endParaRPr b="0" lang="en-US" sz="36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300" name="TextShape 2"/>
          <p:cNvSpPr txBox="1"/>
          <p:nvPr/>
        </p:nvSpPr>
        <p:spPr>
          <a:xfrm>
            <a:off x="2586600" y="2133720"/>
            <a:ext cx="7529400" cy="443952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0" lang="en-US" sz="1800" spc="-1" strike="noStrike">
                <a:solidFill>
                  <a:srgbClr val="404040"/>
                </a:solidFill>
                <a:latin typeface="Century Gothic"/>
              </a:rPr>
              <a:t>Problema Inverso</a:t>
            </a: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pPr lvl="1" marL="743040" indent="-285480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0" lang="en-US" sz="1600" spc="-1" strike="noStrike">
                <a:solidFill>
                  <a:srgbClr val="404040"/>
                </a:solidFill>
                <a:latin typeface="Century Gothic"/>
              </a:rPr>
              <a:t>Dados:</a:t>
            </a:r>
            <a:endParaRPr b="0" lang="en-US" sz="1600" spc="-1" strike="noStrike">
              <a:solidFill>
                <a:srgbClr val="404040"/>
              </a:solidFill>
              <a:latin typeface="Century Gothic"/>
            </a:endParaRPr>
          </a:p>
          <a:p>
            <a:endParaRPr b="0" lang="en-US" sz="1600" spc="-1" strike="noStrike">
              <a:solidFill>
                <a:srgbClr val="404040"/>
              </a:solidFill>
              <a:latin typeface="Century Gothic"/>
            </a:endParaRPr>
          </a:p>
          <a:p>
            <a:r>
              <a:rPr b="0" lang="en-US" sz="1600" spc="-1" strike="noStrike">
                <a:solidFill>
                  <a:srgbClr val="404040"/>
                </a:solidFill>
                <a:latin typeface="Century Gothic"/>
              </a:rPr>
              <a:t>	</a:t>
            </a:r>
            <a:endParaRPr b="0" lang="en-US" sz="1600" spc="-1" strike="noStrike">
              <a:solidFill>
                <a:srgbClr val="404040"/>
              </a:solidFill>
              <a:latin typeface="Century Gothic"/>
            </a:endParaRPr>
          </a:p>
          <a:p>
            <a:r>
              <a:rPr b="0" lang="en-US" sz="1600" spc="-1" strike="noStrike">
                <a:solidFill>
                  <a:srgbClr val="404040"/>
                </a:solidFill>
                <a:latin typeface="Century Gothic"/>
              </a:rPr>
              <a:t>	</a:t>
            </a:r>
            <a:r>
              <a:rPr b="0" lang="en-US" sz="1600" spc="-1" strike="noStrike">
                <a:solidFill>
                  <a:srgbClr val="404040"/>
                </a:solidFill>
                <a:latin typeface="Century Gothic"/>
              </a:rPr>
              <a:t>: </a:t>
            </a:r>
            <a:endParaRPr b="0" lang="en-US" sz="1600" spc="-1" strike="noStrike">
              <a:solidFill>
                <a:srgbClr val="404040"/>
              </a:solidFill>
              <a:latin typeface="Century Gothic"/>
            </a:endParaRPr>
          </a:p>
          <a:p>
            <a:endParaRPr b="0" lang="en-US" sz="1600" spc="-1" strike="noStrike">
              <a:solidFill>
                <a:srgbClr val="404040"/>
              </a:solidFill>
              <a:latin typeface="Century Gothic"/>
            </a:endParaRPr>
          </a:p>
          <a:p>
            <a:pPr lvl="1" marL="743040" indent="-285480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0" lang="en-US" sz="1600" spc="-1" strike="noStrike">
                <a:solidFill>
                  <a:srgbClr val="404040"/>
                </a:solidFill>
                <a:latin typeface="Century Gothic"/>
              </a:rPr>
              <a:t>Modelo:</a:t>
            </a:r>
            <a:endParaRPr b="0" lang="en-US" sz="1600" spc="-1" strike="noStrike">
              <a:solidFill>
                <a:srgbClr val="404040"/>
              </a:solidFill>
              <a:latin typeface="Century Gothic"/>
            </a:endParaRPr>
          </a:p>
          <a:p>
            <a:endParaRPr b="0" lang="en-US" sz="1600" spc="-1" strike="noStrike">
              <a:solidFill>
                <a:srgbClr val="404040"/>
              </a:solidFill>
              <a:latin typeface="Century Gothic"/>
            </a:endParaRPr>
          </a:p>
          <a:p>
            <a:r>
              <a:rPr b="0" lang="en-US" sz="1600" spc="-1" strike="noStrike">
                <a:solidFill>
                  <a:srgbClr val="404040"/>
                </a:solidFill>
                <a:latin typeface="Century Gothic"/>
              </a:rPr>
              <a:t>	</a:t>
            </a:r>
            <a:r>
              <a:rPr b="0" lang="en-US" sz="1600" spc="-1" strike="noStrike">
                <a:solidFill>
                  <a:srgbClr val="404040"/>
                </a:solidFill>
                <a:latin typeface="Century Gothic"/>
              </a:rPr>
              <a:t>: </a:t>
            </a:r>
            <a:r>
              <a:rPr b="0" lang="en-US" sz="1600" spc="-1" strike="noStrike">
                <a:solidFill>
                  <a:srgbClr val="404040"/>
                </a:solidFill>
                <a:latin typeface="Cambria Math"/>
              </a:rPr>
              <a:t>parâmetros do modelo</a:t>
            </a:r>
            <a:endParaRPr b="0" lang="en-US" sz="1600" spc="-1" strike="noStrike">
              <a:solidFill>
                <a:srgbClr val="404040"/>
              </a:solidFill>
              <a:latin typeface="Century Gothic"/>
            </a:endParaRPr>
          </a:p>
          <a:p>
            <a:pPr marL="457200" algn="ctr">
              <a:spcBef>
                <a:spcPts val="1001"/>
              </a:spcBef>
            </a:pPr>
            <a:endParaRPr b="0" lang="en-US" sz="1600" spc="-1" strike="noStrike">
              <a:solidFill>
                <a:srgbClr val="404040"/>
              </a:solidFill>
              <a:latin typeface="Century Gothic"/>
            </a:endParaRPr>
          </a:p>
          <a:p>
            <a:pPr marL="457200" algn="ctr">
              <a:spcBef>
                <a:spcPts val="1001"/>
              </a:spcBef>
            </a:pPr>
            <a:endParaRPr b="0" lang="en-US" sz="1600" spc="-1" strike="noStrike">
              <a:solidFill>
                <a:srgbClr val="404040"/>
              </a:solidFill>
              <a:latin typeface="Century Gothic"/>
            </a:endParaRPr>
          </a:p>
          <a:p>
            <a:pPr marL="457200" algn="ctr">
              <a:spcBef>
                <a:spcPts val="1001"/>
              </a:spcBef>
            </a:pPr>
            <a:endParaRPr b="0" lang="en-US" sz="16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301" name="TextShape 3"/>
          <p:cNvSpPr txBox="1"/>
          <p:nvPr/>
        </p:nvSpPr>
        <p:spPr>
          <a:xfrm>
            <a:off x="2586600" y="2133720"/>
            <a:ext cx="7529400" cy="4439520"/>
          </a:xfrm>
          <a:prstGeom prst="rect">
            <a:avLst/>
          </a:prstGeom>
          <a:blipFill>
            <a:blip r:embed="rId1"/>
            <a:stretch>
              <a:fillRect/>
            </a:stretch>
          </a:blipFill>
          <a:ln>
            <a:noFill/>
          </a:ln>
        </p:spPr>
        <p:txBody>
          <a:bodyPr/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0" lang="en-US" sz="1800" spc="-1" strike="noStrike">
                <a:latin typeface="Century Gothic"/>
              </a:rPr>
              <a:t> </a:t>
            </a: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  <p:timing>
    <p:tnLst>
      <p:par>
        <p:cTn id="33" dur="indefinite" restart="never" nodeType="tmRoot">
          <p:childTnLst>
            <p:seq>
              <p:cTn id="34" dur="indefinite" nodeType="mainSeq">
                <p:childTnLst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TextShape 1"/>
          <p:cNvSpPr txBox="1"/>
          <p:nvPr/>
        </p:nvSpPr>
        <p:spPr>
          <a:xfrm>
            <a:off x="2593080" y="624240"/>
            <a:ext cx="8911440" cy="128052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262626"/>
                </a:solidFill>
                <a:latin typeface="Century Gothic"/>
              </a:rPr>
              <a:t>Introdução</a:t>
            </a:r>
            <a:endParaRPr b="0" lang="en-US" sz="36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303" name="TextShape 2"/>
          <p:cNvSpPr txBox="1"/>
          <p:nvPr/>
        </p:nvSpPr>
        <p:spPr>
          <a:xfrm>
            <a:off x="2589120" y="1996920"/>
            <a:ext cx="4313520" cy="71640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0" lang="en-US" sz="1800" spc="-1" strike="noStrike">
                <a:solidFill>
                  <a:srgbClr val="404040"/>
                </a:solidFill>
                <a:latin typeface="Century Gothic"/>
              </a:rPr>
              <a:t>Aquisição Sísmica</a:t>
            </a: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pic>
        <p:nvPicPr>
          <p:cNvPr id="304" name="Content Placeholder 5" descr=""/>
          <p:cNvPicPr/>
          <p:nvPr/>
        </p:nvPicPr>
        <p:blipFill>
          <a:blip r:embed="rId1"/>
          <a:stretch/>
        </p:blipFill>
        <p:spPr>
          <a:xfrm>
            <a:off x="2088000" y="3083040"/>
            <a:ext cx="4650840" cy="3036960"/>
          </a:xfrm>
          <a:prstGeom prst="rect">
            <a:avLst/>
          </a:prstGeom>
          <a:ln>
            <a:noFill/>
          </a:ln>
        </p:spPr>
      </p:pic>
      <p:pic>
        <p:nvPicPr>
          <p:cNvPr id="305" name="Content Placeholder 4" descr=""/>
          <p:cNvPicPr/>
          <p:nvPr/>
        </p:nvPicPr>
        <p:blipFill>
          <a:blip r:embed="rId2"/>
          <a:stretch/>
        </p:blipFill>
        <p:spPr>
          <a:xfrm>
            <a:off x="7040880" y="3096000"/>
            <a:ext cx="5055120" cy="3096000"/>
          </a:xfrm>
          <a:prstGeom prst="rect">
            <a:avLst/>
          </a:prstGeom>
          <a:ln>
            <a:noFill/>
          </a:ln>
        </p:spPr>
      </p:pic>
      <p:sp>
        <p:nvSpPr>
          <p:cNvPr id="306" name="CustomShape 3"/>
          <p:cNvSpPr/>
          <p:nvPr/>
        </p:nvSpPr>
        <p:spPr>
          <a:xfrm>
            <a:off x="8276400" y="1996920"/>
            <a:ext cx="4454280" cy="716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rmAutofit/>
          </a:bodyPr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0" lang="pt-BR" sz="1800" spc="-1" strike="noStrike">
                <a:solidFill>
                  <a:srgbClr val="404040"/>
                </a:solidFill>
                <a:latin typeface="Century Gothic"/>
              </a:rPr>
              <a:t>Wavelet</a:t>
            </a:r>
            <a:endParaRPr b="0" lang="pt-BR" sz="1800" spc="-1" strike="noStrike">
              <a:latin typeface="Arial"/>
            </a:endParaRPr>
          </a:p>
        </p:txBody>
      </p:sp>
    </p:spTree>
  </p:cSld>
  <p:timing>
    <p:tnLst>
      <p:par>
        <p:cTn id="45" dur="indefinite" restart="never" nodeType="tmRoot">
          <p:childTnLst>
            <p:seq>
              <p:cTn id="46" dur="indefinite" nodeType="mainSeq">
                <p:childTnLst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TextShape 1"/>
          <p:cNvSpPr txBox="1"/>
          <p:nvPr/>
        </p:nvSpPr>
        <p:spPr>
          <a:xfrm>
            <a:off x="2593080" y="624240"/>
            <a:ext cx="8911440" cy="128052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262626"/>
                </a:solidFill>
                <a:latin typeface="Century Gothic"/>
              </a:rPr>
              <a:t>Introdução</a:t>
            </a:r>
            <a:endParaRPr b="0" lang="en-US" sz="36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308" name="TextShape 2"/>
          <p:cNvSpPr txBox="1"/>
          <p:nvPr/>
        </p:nvSpPr>
        <p:spPr>
          <a:xfrm>
            <a:off x="2586600" y="2133720"/>
            <a:ext cx="2792520" cy="94968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0" lang="en-US" sz="1800" spc="-1" strike="noStrike">
                <a:solidFill>
                  <a:srgbClr val="404040"/>
                </a:solidFill>
                <a:latin typeface="Century Gothic"/>
              </a:rPr>
              <a:t>wavelet</a:t>
            </a: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pic>
        <p:nvPicPr>
          <p:cNvPr id="309" name="Content Placeholder 4" descr=""/>
          <p:cNvPicPr/>
          <p:nvPr/>
        </p:nvPicPr>
        <p:blipFill>
          <a:blip r:embed="rId1"/>
          <a:stretch/>
        </p:blipFill>
        <p:spPr>
          <a:xfrm>
            <a:off x="4674240" y="1905120"/>
            <a:ext cx="5315760" cy="1342440"/>
          </a:xfrm>
          <a:prstGeom prst="rect">
            <a:avLst/>
          </a:prstGeom>
          <a:ln>
            <a:noFill/>
          </a:ln>
        </p:spPr>
      </p:pic>
      <p:pic>
        <p:nvPicPr>
          <p:cNvPr id="310" name="Picture 5" descr=""/>
          <p:cNvPicPr/>
          <p:nvPr/>
        </p:nvPicPr>
        <p:blipFill>
          <a:blip r:embed="rId2"/>
          <a:stretch/>
        </p:blipFill>
        <p:spPr>
          <a:xfrm>
            <a:off x="4785840" y="3415680"/>
            <a:ext cx="5203800" cy="1290960"/>
          </a:xfrm>
          <a:prstGeom prst="rect">
            <a:avLst/>
          </a:prstGeom>
          <a:ln>
            <a:noFill/>
          </a:ln>
        </p:spPr>
      </p:pic>
      <p:pic>
        <p:nvPicPr>
          <p:cNvPr id="311" name="Picture 6" descr=""/>
          <p:cNvPicPr/>
          <p:nvPr/>
        </p:nvPicPr>
        <p:blipFill>
          <a:blip r:embed="rId3"/>
          <a:stretch/>
        </p:blipFill>
        <p:spPr>
          <a:xfrm>
            <a:off x="4785840" y="4874760"/>
            <a:ext cx="5203800" cy="1256760"/>
          </a:xfrm>
          <a:prstGeom prst="rect">
            <a:avLst/>
          </a:prstGeom>
          <a:ln>
            <a:noFill/>
          </a:ln>
        </p:spPr>
      </p:pic>
      <p:sp>
        <p:nvSpPr>
          <p:cNvPr id="312" name="CustomShape 3"/>
          <p:cNvSpPr/>
          <p:nvPr/>
        </p:nvSpPr>
        <p:spPr>
          <a:xfrm>
            <a:off x="2586600" y="3578760"/>
            <a:ext cx="2792520" cy="94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rmAutofit/>
          </a:bodyPr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0" lang="pt-BR" sz="1800" spc="-1" strike="noStrike">
                <a:solidFill>
                  <a:srgbClr val="404040"/>
                </a:solidFill>
                <a:latin typeface="Century Gothic"/>
              </a:rPr>
              <a:t>refletividade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313" name="CustomShape 4"/>
          <p:cNvSpPr/>
          <p:nvPr/>
        </p:nvSpPr>
        <p:spPr>
          <a:xfrm>
            <a:off x="2586600" y="4921560"/>
            <a:ext cx="2792520" cy="94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rmAutofit/>
          </a:bodyPr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0" lang="pt-BR" sz="1800" spc="-1" strike="noStrike">
                <a:solidFill>
                  <a:srgbClr val="404040"/>
                </a:solidFill>
                <a:latin typeface="Century Gothic"/>
              </a:rPr>
              <a:t>convolução</a:t>
            </a:r>
            <a:endParaRPr b="0" lang="pt-BR" sz="1800" spc="-1" strike="noStrike">
              <a:latin typeface="Arial"/>
            </a:endParaRPr>
          </a:p>
        </p:txBody>
      </p:sp>
    </p:spTree>
  </p:cSld>
  <p:timing>
    <p:tnLst>
      <p:par>
        <p:cTn id="53" dur="indefinite" restart="never" nodeType="tmRoot">
          <p:childTnLst>
            <p:seq>
              <p:cTn id="5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TextShape 1"/>
          <p:cNvSpPr txBox="1"/>
          <p:nvPr/>
        </p:nvSpPr>
        <p:spPr>
          <a:xfrm>
            <a:off x="2593080" y="624240"/>
            <a:ext cx="8911440" cy="128052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262626"/>
                </a:solidFill>
                <a:latin typeface="Century Gothic"/>
              </a:rPr>
              <a:t>Introdução</a:t>
            </a:r>
            <a:endParaRPr b="0" lang="en-US" sz="3600" spc="-1" strike="noStrike">
              <a:solidFill>
                <a:srgbClr val="000000"/>
              </a:solidFill>
              <a:latin typeface="Century Gothic"/>
            </a:endParaRPr>
          </a:p>
        </p:txBody>
      </p:sp>
      <p:pic>
        <p:nvPicPr>
          <p:cNvPr id="315" name="Content Placeholder 4" descr=""/>
          <p:cNvPicPr/>
          <p:nvPr/>
        </p:nvPicPr>
        <p:blipFill>
          <a:blip r:embed="rId1"/>
          <a:stretch/>
        </p:blipFill>
        <p:spPr>
          <a:xfrm>
            <a:off x="2589120" y="4631040"/>
            <a:ext cx="3189240" cy="1953720"/>
          </a:xfrm>
          <a:prstGeom prst="rect">
            <a:avLst/>
          </a:prstGeom>
          <a:ln>
            <a:noFill/>
          </a:ln>
        </p:spPr>
      </p:pic>
      <p:pic>
        <p:nvPicPr>
          <p:cNvPr id="316" name="Picture 5" descr=""/>
          <p:cNvPicPr/>
          <p:nvPr/>
        </p:nvPicPr>
        <p:blipFill>
          <a:blip r:embed="rId2"/>
          <a:stretch/>
        </p:blipFill>
        <p:spPr>
          <a:xfrm>
            <a:off x="6363000" y="4631040"/>
            <a:ext cx="2931480" cy="1953720"/>
          </a:xfrm>
          <a:prstGeom prst="rect">
            <a:avLst/>
          </a:prstGeom>
          <a:ln>
            <a:noFill/>
          </a:ln>
        </p:spPr>
      </p:pic>
      <p:sp>
        <p:nvSpPr>
          <p:cNvPr id="317" name="CustomShape 2"/>
          <p:cNvSpPr/>
          <p:nvPr/>
        </p:nvSpPr>
        <p:spPr>
          <a:xfrm>
            <a:off x="2589120" y="2136960"/>
            <a:ext cx="4813200" cy="2768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rmAutofit/>
          </a:bodyPr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0" lang="pt-BR" sz="1800" spc="-1" strike="noStrike">
                <a:solidFill>
                  <a:srgbClr val="404040"/>
                </a:solidFill>
                <a:latin typeface="Century Gothic"/>
              </a:rPr>
              <a:t>Redes Neurais Convolucionais</a:t>
            </a:r>
            <a:endParaRPr b="0" lang="pt-BR" sz="1800" spc="-1" strike="noStrike">
              <a:latin typeface="Arial"/>
            </a:endParaRPr>
          </a:p>
          <a:p>
            <a:pPr lvl="1" marL="743040" indent="-285480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0" lang="pt-BR" sz="1600" spc="-1" strike="noStrike">
                <a:solidFill>
                  <a:srgbClr val="bfbfbf"/>
                </a:solidFill>
                <a:latin typeface="Century Gothic"/>
              </a:rPr>
              <a:t>Estrutura da rede neural convolucional</a:t>
            </a:r>
            <a:endParaRPr b="0" lang="pt-BR" sz="1600" spc="-1" strike="noStrike">
              <a:latin typeface="Arial"/>
            </a:endParaRPr>
          </a:p>
          <a:p>
            <a:pPr lvl="1" marL="743040" indent="-285480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0" lang="pt-BR" sz="1600" spc="-1" strike="noStrike">
                <a:solidFill>
                  <a:srgbClr val="bfbfbf"/>
                </a:solidFill>
                <a:latin typeface="Century Gothic"/>
              </a:rPr>
              <a:t>Convolução</a:t>
            </a:r>
            <a:endParaRPr b="0" lang="pt-BR" sz="1600" spc="-1" strike="noStrike">
              <a:latin typeface="Arial"/>
            </a:endParaRPr>
          </a:p>
          <a:p>
            <a:pPr lvl="1" marL="743040" indent="-285480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0" lang="pt-BR" sz="1600" spc="-1" strike="noStrike">
                <a:solidFill>
                  <a:srgbClr val="bfbfbf"/>
                </a:solidFill>
                <a:latin typeface="Century Gothic"/>
              </a:rPr>
              <a:t>Filtros</a:t>
            </a:r>
            <a:endParaRPr b="0" lang="pt-BR" sz="1600" spc="-1" strike="noStrike">
              <a:latin typeface="Arial"/>
            </a:endParaRPr>
          </a:p>
          <a:p>
            <a:pPr lvl="1" marL="743040" indent="-285480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0" lang="pt-BR" sz="1600" spc="-1" strike="noStrike">
                <a:solidFill>
                  <a:srgbClr val="404040"/>
                </a:solidFill>
                <a:latin typeface="Century Gothic"/>
              </a:rPr>
              <a:t>Camada Convolucional</a:t>
            </a:r>
            <a:endParaRPr b="0" lang="pt-BR" sz="1600" spc="-1" strike="noStrike">
              <a:latin typeface="Arial"/>
            </a:endParaRPr>
          </a:p>
          <a:p>
            <a:pPr lvl="1" marL="743040" indent="-285480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0" lang="pt-BR" sz="1600" spc="-1" strike="noStrike">
                <a:solidFill>
                  <a:srgbClr val="bfbfbf"/>
                </a:solidFill>
                <a:latin typeface="Century Gothic"/>
              </a:rPr>
              <a:t>Camada Pooling</a:t>
            </a: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pt-BR" sz="1600" spc="-1" strike="noStrike">
              <a:latin typeface="Arial"/>
            </a:endParaRPr>
          </a:p>
        </p:txBody>
      </p:sp>
    </p:spTree>
  </p:cSld>
  <p:timing>
    <p:tnLst>
      <p:par>
        <p:cTn id="55" dur="indefinite" restart="never" nodeType="tmRoot">
          <p:childTnLst>
            <p:seq>
              <p:cTn id="56" dur="indefinite" nodeType="mainSeq">
                <p:childTnLst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TextShape 1"/>
          <p:cNvSpPr txBox="1"/>
          <p:nvPr/>
        </p:nvSpPr>
        <p:spPr>
          <a:xfrm>
            <a:off x="2593080" y="624240"/>
            <a:ext cx="8911440" cy="128052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262626"/>
                </a:solidFill>
                <a:latin typeface="Century Gothic"/>
              </a:rPr>
              <a:t>Introdução</a:t>
            </a:r>
            <a:endParaRPr b="0" lang="en-US" sz="36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319" name="TextShape 2"/>
          <p:cNvSpPr txBox="1"/>
          <p:nvPr/>
        </p:nvSpPr>
        <p:spPr>
          <a:xfrm>
            <a:off x="2593080" y="2052000"/>
            <a:ext cx="7886520" cy="460332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0" lang="en-US" sz="1800" spc="-1" strike="noStrike">
                <a:solidFill>
                  <a:srgbClr val="404040"/>
                </a:solidFill>
                <a:latin typeface="Century Gothic"/>
              </a:rPr>
              <a:t>Sísmica</a:t>
            </a: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pPr lvl="1" marL="743040" indent="-285480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0" lang="en-US" sz="1800" spc="-1" strike="noStrike">
                <a:solidFill>
                  <a:srgbClr val="404040"/>
                </a:solidFill>
                <a:latin typeface="Century Gothic"/>
              </a:rPr>
              <a:t>Wavelet</a:t>
            </a: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pPr lvl="1" marL="743040" indent="-285480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0" lang="en-US" sz="1800" spc="-1" strike="noStrike">
                <a:solidFill>
                  <a:srgbClr val="404040"/>
                </a:solidFill>
                <a:latin typeface="Century Gothic"/>
              </a:rPr>
              <a:t>Refletividade</a:t>
            </a: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pPr lvl="1" marL="743040" indent="-285480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0" lang="en-US" sz="1800" spc="-1" strike="noStrike">
                <a:solidFill>
                  <a:srgbClr val="404040"/>
                </a:solidFill>
                <a:latin typeface="Century Gothic"/>
              </a:rPr>
              <a:t>Modelo convolucional</a:t>
            </a: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320" name="TextShape 3"/>
          <p:cNvSpPr txBox="1"/>
          <p:nvPr/>
        </p:nvSpPr>
        <p:spPr>
          <a:xfrm>
            <a:off x="2593080" y="2052000"/>
            <a:ext cx="7886520" cy="4603320"/>
          </a:xfrm>
          <a:prstGeom prst="rect">
            <a:avLst/>
          </a:prstGeom>
          <a:blipFill>
            <a:blip r:embed="rId1"/>
            <a:stretch>
              <a:fillRect/>
            </a:stretch>
          </a:blipFill>
          <a:ln>
            <a:noFill/>
          </a:ln>
        </p:spPr>
        <p:txBody>
          <a:bodyPr/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0" lang="en-US" sz="1800" spc="-1" strike="noStrike">
                <a:latin typeface="Century Gothic"/>
              </a:rPr>
              <a:t> </a:t>
            </a: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  <p:timing>
    <p:tnLst>
      <p:par>
        <p:cTn id="61" dur="indefinite" restart="never" nodeType="tmRoot">
          <p:childTnLst>
            <p:seq>
              <p:cTn id="62" dur="indefinite" nodeType="mainSeq">
                <p:childTnLst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27992</TotalTime>
  <Application>LibreOffice/5.4.6.2$Linux_X86_64 LibreOffice_project/40m0$Build-2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2017-06-26T17:44:04Z</dcterms:created>
  <dc:creator>Isaac Sacramento</dc:creator>
  <dc:description/>
  <dc:language>pt-BR</dc:language>
  <cp:lastModifiedBy/>
  <dcterms:modified xsi:type="dcterms:W3CDTF">2018-07-03T14:00:12Z</dcterms:modified>
  <cp:revision>361</cp:revision>
  <dc:subject/>
  <dc:title>Modelo de Rede Neural Convolucional para Super-resolução Pós-inversão Sísmica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Widescreen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43</vt:i4>
  </property>
</Properties>
</file>